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4402bf8c5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14402bf8c5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43cefb776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43cefb776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4402bf8c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4402bf8c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4402bf8c5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4402bf8c5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4402bf8c5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4402bf8c5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4402bf8c5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4402bf8c5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4402bf8c5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4402bf8c5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4402bf8c5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14402bf8c5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14402bf8c5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14402bf8c5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496375" y="1137925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ASU NASA Space Grant Project: Analysis and Optimization of Electric Ducted Fan Nacelle Geometry</a:t>
            </a:r>
            <a:endParaRPr sz="2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190000" y="345997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Student; Lucas Guaglardi; Mentor: Timothy Takahashi, Professor of Practice – Aerospace Engineering; (SEMTE)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36" name="Google Shape;136;p13"/>
          <p:cNvSpPr/>
          <p:nvPr/>
        </p:nvSpPr>
        <p:spPr>
          <a:xfrm>
            <a:off x="0" y="1137925"/>
            <a:ext cx="4069200" cy="4005600"/>
          </a:xfrm>
          <a:prstGeom prst="rtTriangl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00" y="3806725"/>
            <a:ext cx="1182274" cy="11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900" y="3711200"/>
            <a:ext cx="1007525" cy="11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Statement, Objectives/Goals, Introduction</a:t>
            </a:r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Main problem is that nacelle design for low speed regime vehicles including UAVs is not well understood, so traditional jet engine nacelle designs are not necessarily the best solution.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 learn how the design or nuances of engine nacelles impact overall engine performance.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Nacelles can be thought of as revolved airfoils.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Convergence and divergence in both inlets and nozzle design.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 to see effects on various performance parameters.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Prototyping Phase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18987" t="13707" r="17253" b="44245"/>
          <a:stretch/>
        </p:blipFill>
        <p:spPr>
          <a:xfrm>
            <a:off x="1059575" y="1938638"/>
            <a:ext cx="1688502" cy="14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9224" y="1077237"/>
            <a:ext cx="2405549" cy="32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5">
            <a:alphaModFix/>
          </a:blip>
          <a:srcRect l="21769" t="11114" r="25354" b="28050"/>
          <a:stretch/>
        </p:blipFill>
        <p:spPr>
          <a:xfrm>
            <a:off x="6395926" y="1077225"/>
            <a:ext cx="2090815" cy="3207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/>
          <p:nvPr/>
        </p:nvSpPr>
        <p:spPr>
          <a:xfrm>
            <a:off x="1071275" y="3692400"/>
            <a:ext cx="144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1. Clamshell Nacelle Design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3369225" y="4426550"/>
            <a:ext cx="24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2. Radius Fitting Test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15"/>
          <p:cNvSpPr txBox="1"/>
          <p:nvPr/>
        </p:nvSpPr>
        <p:spPr>
          <a:xfrm>
            <a:off x="6414125" y="4385750"/>
            <a:ext cx="209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3. Traditional Nacelle Configuration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Phase</a:t>
            </a:r>
            <a:endParaRPr/>
          </a:p>
        </p:txBody>
      </p:sp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152" y="1264475"/>
            <a:ext cx="2275749" cy="30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4713" y="1264479"/>
            <a:ext cx="2275749" cy="303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275" y="1264475"/>
            <a:ext cx="2275749" cy="303434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1175125" y="4336825"/>
            <a:ext cx="227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4. Test Stand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16"/>
          <p:cNvSpPr txBox="1"/>
          <p:nvPr/>
        </p:nvSpPr>
        <p:spPr>
          <a:xfrm>
            <a:off x="3904700" y="4336825"/>
            <a:ext cx="227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5. Static Testing Configuration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16"/>
          <p:cNvSpPr txBox="1"/>
          <p:nvPr/>
        </p:nvSpPr>
        <p:spPr>
          <a:xfrm>
            <a:off x="6642525" y="4385750"/>
            <a:ext cx="227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6. Dynamic Testing Configuration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69024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</a:t>
            </a:r>
            <a:endParaRPr/>
          </a:p>
        </p:txBody>
      </p:sp>
      <p:sp>
        <p:nvSpPr>
          <p:cNvPr id="172" name="Google Shape;172;p17"/>
          <p:cNvSpPr txBox="1"/>
          <p:nvPr/>
        </p:nvSpPr>
        <p:spPr>
          <a:xfrm>
            <a:off x="1574763" y="4743300"/>
            <a:ext cx="462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7. Thrust Lapse Plot for Various EDF Configurations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933500"/>
            <a:ext cx="5183850" cy="38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 txBox="1"/>
          <p:nvPr/>
        </p:nvSpPr>
        <p:spPr>
          <a:xfrm>
            <a:off x="6633000" y="985825"/>
            <a:ext cx="2231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Takeaway: Most nacelles tend towards similar performance, however depending on the various takeoff requirements of a vehicle the nuance of the nacelle can be adjusted accordingly.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 cont.</a:t>
            </a:r>
            <a:endParaRPr/>
          </a:p>
        </p:txBody>
      </p:sp>
      <p:sp>
        <p:nvSpPr>
          <p:cNvPr id="180" name="Google Shape;180;p18"/>
          <p:cNvSpPr txBox="1"/>
          <p:nvPr/>
        </p:nvSpPr>
        <p:spPr>
          <a:xfrm>
            <a:off x="1178350" y="4522175"/>
            <a:ext cx="6611901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8. Nacelle Drag vs. Airspeed for various EDF Configurations</a:t>
            </a: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Takeaway: Bellmouths have large spillover drag.</a:t>
            </a: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967975"/>
            <a:ext cx="6492752" cy="35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 cont.</a:t>
            </a:r>
            <a:endParaRPr/>
          </a:p>
        </p:txBody>
      </p:sp>
      <p:pic>
        <p:nvPicPr>
          <p:cNvPr id="187" name="Google Shape;1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82525"/>
            <a:ext cx="5063560" cy="353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9"/>
          <p:cNvSpPr txBox="1"/>
          <p:nvPr/>
        </p:nvSpPr>
        <p:spPr>
          <a:xfrm>
            <a:off x="779775" y="4613375"/>
            <a:ext cx="609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Fig. 9. Percentage Efficiency vs. Airspeed for various EDF Configurations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6641000" y="1226950"/>
            <a:ext cx="2025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Takeaway: Efficiency increases with airspeed. Converging inlets tend to have less efficiency.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Conclusion/Next Steps</a:t>
            </a:r>
            <a:endParaRPr/>
          </a:p>
        </p:txBody>
      </p:sp>
      <p:sp>
        <p:nvSpPr>
          <p:cNvPr id="195" name="Google Shape;195;p2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 conjunction with time step integration, thrust lapse data can be used to determine takeoff performance and maximum level airspeed.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Typical EDF thrust lapse curves are quadratic in nature.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Converging inlets tend to have slightly more static thrust than constant area inlets.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Bellmouth inlets have the worst spillover drag.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Get pressure scanner to measure pressure gradient of nacelles.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Collect data at higher airspeeds to compare efficiency plots against power versus airspeed.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Acknowledgements\Thank you</a:t>
            </a:r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NASA Arizona Space Grant Consortium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Dr. Takahashi</a:t>
            </a:r>
            <a:endParaRPr sz="20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Dr. Steele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Microsoft Office PowerPoint</Application>
  <PresentationFormat>On-screen Show (16:9)</PresentationFormat>
  <Paragraphs>36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Lato</vt:lpstr>
      <vt:lpstr>Arial</vt:lpstr>
      <vt:lpstr>Montserrat</vt:lpstr>
      <vt:lpstr>Focus</vt:lpstr>
      <vt:lpstr>ASU NASA Space Grant Project: Analysis and Optimization of Electric Ducted Fan Nacelle Geometry </vt:lpstr>
      <vt:lpstr>Problem Statement, Objectives/Goals, Introduction</vt:lpstr>
      <vt:lpstr>Prototyping Phase</vt:lpstr>
      <vt:lpstr>Testing Phase</vt:lpstr>
      <vt:lpstr>Data Analysis</vt:lpstr>
      <vt:lpstr>Data Analysis cont.</vt:lpstr>
      <vt:lpstr>Data Analysis cont.</vt:lpstr>
      <vt:lpstr>Conclusion/Next Steps</vt:lpstr>
      <vt:lpstr>Acknowledgements\Thank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ASU NASA Space Grant Project: Analysis and Optimization of Electric Ducted Fan Nacelle Geometry</dc:title>
  <dc:creator>Lucas Guaglardi</dc:creator>
  <cp:lastModifiedBy>Coe, Michelle A - (macoe)</cp:lastModifiedBy>
  <cp:revision>2</cp:revision>
  <dcterms:modified xsi:type="dcterms:W3CDTF">2023-04-17T18:25:33Z</dcterms:modified>
</cp:coreProperties>
</file>