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79539" autoAdjust="0"/>
  </p:normalViewPr>
  <p:slideViewPr>
    <p:cSldViewPr>
      <p:cViewPr varScale="1">
        <p:scale>
          <a:sx n="72" d="100"/>
          <a:sy n="72" d="100"/>
        </p:scale>
        <p:origin x="-193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Carbon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Sheet1!$A$2:$A$503</c:f>
              <c:numCache>
                <c:formatCode>General</c:formatCode>
                <c:ptCount val="502"/>
                <c:pt idx="0">
                  <c:v>295</c:v>
                </c:pt>
                <c:pt idx="1">
                  <c:v>294.95</c:v>
                </c:pt>
                <c:pt idx="2">
                  <c:v>294.89999999999998</c:v>
                </c:pt>
                <c:pt idx="3">
                  <c:v>294.85000000000002</c:v>
                </c:pt>
                <c:pt idx="4">
                  <c:v>294.8</c:v>
                </c:pt>
                <c:pt idx="5">
                  <c:v>294.75</c:v>
                </c:pt>
                <c:pt idx="6">
                  <c:v>294.7</c:v>
                </c:pt>
                <c:pt idx="7">
                  <c:v>294.64999999999998</c:v>
                </c:pt>
                <c:pt idx="8">
                  <c:v>294.60000000000002</c:v>
                </c:pt>
                <c:pt idx="9">
                  <c:v>294.55</c:v>
                </c:pt>
                <c:pt idx="10">
                  <c:v>294.5</c:v>
                </c:pt>
                <c:pt idx="11">
                  <c:v>294.45</c:v>
                </c:pt>
                <c:pt idx="12">
                  <c:v>294.39999999999998</c:v>
                </c:pt>
                <c:pt idx="13">
                  <c:v>294.35000000000002</c:v>
                </c:pt>
                <c:pt idx="14">
                  <c:v>294.3</c:v>
                </c:pt>
                <c:pt idx="15">
                  <c:v>294.25</c:v>
                </c:pt>
                <c:pt idx="16">
                  <c:v>294.2</c:v>
                </c:pt>
                <c:pt idx="17">
                  <c:v>294.14999999999998</c:v>
                </c:pt>
                <c:pt idx="18">
                  <c:v>294.10000000000002</c:v>
                </c:pt>
                <c:pt idx="19">
                  <c:v>294.05</c:v>
                </c:pt>
                <c:pt idx="20">
                  <c:v>294</c:v>
                </c:pt>
                <c:pt idx="21">
                  <c:v>293.95</c:v>
                </c:pt>
                <c:pt idx="22">
                  <c:v>293.89999999999998</c:v>
                </c:pt>
                <c:pt idx="23">
                  <c:v>293.85000000000002</c:v>
                </c:pt>
                <c:pt idx="24">
                  <c:v>293.8</c:v>
                </c:pt>
                <c:pt idx="25">
                  <c:v>293.75</c:v>
                </c:pt>
                <c:pt idx="26">
                  <c:v>293.7</c:v>
                </c:pt>
                <c:pt idx="27">
                  <c:v>293.64999999999998</c:v>
                </c:pt>
                <c:pt idx="28">
                  <c:v>293.60000000000002</c:v>
                </c:pt>
                <c:pt idx="29">
                  <c:v>293.55</c:v>
                </c:pt>
                <c:pt idx="30">
                  <c:v>293.5</c:v>
                </c:pt>
                <c:pt idx="31">
                  <c:v>293.45</c:v>
                </c:pt>
                <c:pt idx="32">
                  <c:v>293.39999999999998</c:v>
                </c:pt>
                <c:pt idx="33">
                  <c:v>293.35000000000002</c:v>
                </c:pt>
                <c:pt idx="34">
                  <c:v>293.3</c:v>
                </c:pt>
                <c:pt idx="35">
                  <c:v>293.25</c:v>
                </c:pt>
                <c:pt idx="36">
                  <c:v>293.2</c:v>
                </c:pt>
                <c:pt idx="37">
                  <c:v>293.14999999999998</c:v>
                </c:pt>
                <c:pt idx="38">
                  <c:v>293.10000000000002</c:v>
                </c:pt>
                <c:pt idx="39">
                  <c:v>293.05</c:v>
                </c:pt>
                <c:pt idx="40">
                  <c:v>293</c:v>
                </c:pt>
                <c:pt idx="41">
                  <c:v>292.95</c:v>
                </c:pt>
                <c:pt idx="42">
                  <c:v>292.89999999999998</c:v>
                </c:pt>
                <c:pt idx="43">
                  <c:v>292.85000000000002</c:v>
                </c:pt>
                <c:pt idx="44">
                  <c:v>292.8</c:v>
                </c:pt>
                <c:pt idx="45">
                  <c:v>292.75</c:v>
                </c:pt>
                <c:pt idx="46">
                  <c:v>292.7</c:v>
                </c:pt>
                <c:pt idx="47">
                  <c:v>292.64999999999998</c:v>
                </c:pt>
                <c:pt idx="48">
                  <c:v>292.60000000000002</c:v>
                </c:pt>
                <c:pt idx="49">
                  <c:v>292.55</c:v>
                </c:pt>
                <c:pt idx="50">
                  <c:v>292.5</c:v>
                </c:pt>
                <c:pt idx="51">
                  <c:v>292.45</c:v>
                </c:pt>
                <c:pt idx="52">
                  <c:v>292.39999999999998</c:v>
                </c:pt>
                <c:pt idx="53">
                  <c:v>292.35000000000002</c:v>
                </c:pt>
                <c:pt idx="54">
                  <c:v>292.3</c:v>
                </c:pt>
                <c:pt idx="55">
                  <c:v>292.25</c:v>
                </c:pt>
                <c:pt idx="56">
                  <c:v>292.2</c:v>
                </c:pt>
                <c:pt idx="57">
                  <c:v>292.14999999999998</c:v>
                </c:pt>
                <c:pt idx="58">
                  <c:v>292.10000000000002</c:v>
                </c:pt>
                <c:pt idx="59">
                  <c:v>292.05</c:v>
                </c:pt>
                <c:pt idx="60">
                  <c:v>292</c:v>
                </c:pt>
                <c:pt idx="61">
                  <c:v>291.95</c:v>
                </c:pt>
                <c:pt idx="62">
                  <c:v>291.89999999999998</c:v>
                </c:pt>
                <c:pt idx="63">
                  <c:v>291.85000000000002</c:v>
                </c:pt>
                <c:pt idx="64">
                  <c:v>291.8</c:v>
                </c:pt>
                <c:pt idx="65">
                  <c:v>291.75</c:v>
                </c:pt>
                <c:pt idx="66">
                  <c:v>291.7</c:v>
                </c:pt>
                <c:pt idx="67">
                  <c:v>291.64999999999998</c:v>
                </c:pt>
                <c:pt idx="68">
                  <c:v>291.60000000000002</c:v>
                </c:pt>
                <c:pt idx="69">
                  <c:v>291.55</c:v>
                </c:pt>
                <c:pt idx="70">
                  <c:v>291.5</c:v>
                </c:pt>
                <c:pt idx="71">
                  <c:v>291.45</c:v>
                </c:pt>
                <c:pt idx="72">
                  <c:v>291.39999999999998</c:v>
                </c:pt>
                <c:pt idx="73">
                  <c:v>291.35000000000002</c:v>
                </c:pt>
                <c:pt idx="74">
                  <c:v>291.3</c:v>
                </c:pt>
                <c:pt idx="75">
                  <c:v>291.25</c:v>
                </c:pt>
                <c:pt idx="76">
                  <c:v>291.2</c:v>
                </c:pt>
                <c:pt idx="77">
                  <c:v>291.14999999999998</c:v>
                </c:pt>
                <c:pt idx="78">
                  <c:v>291.10000000000002</c:v>
                </c:pt>
                <c:pt idx="79">
                  <c:v>291.05</c:v>
                </c:pt>
                <c:pt idx="80">
                  <c:v>291</c:v>
                </c:pt>
                <c:pt idx="81">
                  <c:v>290.95</c:v>
                </c:pt>
                <c:pt idx="82">
                  <c:v>290.89999999999998</c:v>
                </c:pt>
                <c:pt idx="83">
                  <c:v>290.85000000000002</c:v>
                </c:pt>
                <c:pt idx="84">
                  <c:v>290.8</c:v>
                </c:pt>
                <c:pt idx="85">
                  <c:v>290.75</c:v>
                </c:pt>
                <c:pt idx="86">
                  <c:v>290.7</c:v>
                </c:pt>
                <c:pt idx="87">
                  <c:v>290.64999999999998</c:v>
                </c:pt>
                <c:pt idx="88">
                  <c:v>290.60000000000002</c:v>
                </c:pt>
                <c:pt idx="89">
                  <c:v>290.55</c:v>
                </c:pt>
                <c:pt idx="90">
                  <c:v>290.5</c:v>
                </c:pt>
                <c:pt idx="91">
                  <c:v>290.45</c:v>
                </c:pt>
                <c:pt idx="92">
                  <c:v>290.39999999999998</c:v>
                </c:pt>
                <c:pt idx="93">
                  <c:v>290.35000000000002</c:v>
                </c:pt>
                <c:pt idx="94">
                  <c:v>290.3</c:v>
                </c:pt>
                <c:pt idx="95">
                  <c:v>290.25</c:v>
                </c:pt>
                <c:pt idx="96">
                  <c:v>290.2</c:v>
                </c:pt>
                <c:pt idx="97">
                  <c:v>290.14999999999998</c:v>
                </c:pt>
                <c:pt idx="98">
                  <c:v>290.10000000000002</c:v>
                </c:pt>
                <c:pt idx="99">
                  <c:v>290.05</c:v>
                </c:pt>
                <c:pt idx="100">
                  <c:v>290</c:v>
                </c:pt>
                <c:pt idx="101">
                  <c:v>289.95</c:v>
                </c:pt>
                <c:pt idx="102">
                  <c:v>289.89999999999998</c:v>
                </c:pt>
                <c:pt idx="103">
                  <c:v>289.85000000000002</c:v>
                </c:pt>
                <c:pt idx="104">
                  <c:v>289.8</c:v>
                </c:pt>
                <c:pt idx="105">
                  <c:v>289.75</c:v>
                </c:pt>
                <c:pt idx="106">
                  <c:v>289.7</c:v>
                </c:pt>
                <c:pt idx="107">
                  <c:v>289.64999999999998</c:v>
                </c:pt>
                <c:pt idx="108">
                  <c:v>289.60000000000002</c:v>
                </c:pt>
                <c:pt idx="109">
                  <c:v>289.55</c:v>
                </c:pt>
                <c:pt idx="110">
                  <c:v>289.5</c:v>
                </c:pt>
                <c:pt idx="111">
                  <c:v>289.45</c:v>
                </c:pt>
                <c:pt idx="112">
                  <c:v>289.39999999999998</c:v>
                </c:pt>
                <c:pt idx="113">
                  <c:v>289.35000000000002</c:v>
                </c:pt>
                <c:pt idx="114">
                  <c:v>289.3</c:v>
                </c:pt>
                <c:pt idx="115">
                  <c:v>289.25</c:v>
                </c:pt>
                <c:pt idx="116">
                  <c:v>289.2</c:v>
                </c:pt>
                <c:pt idx="117">
                  <c:v>289.14999999999998</c:v>
                </c:pt>
                <c:pt idx="118">
                  <c:v>289.10000000000002</c:v>
                </c:pt>
                <c:pt idx="119">
                  <c:v>289.05</c:v>
                </c:pt>
                <c:pt idx="120">
                  <c:v>289</c:v>
                </c:pt>
                <c:pt idx="121">
                  <c:v>288.95</c:v>
                </c:pt>
                <c:pt idx="122">
                  <c:v>288.89999999999998</c:v>
                </c:pt>
                <c:pt idx="123">
                  <c:v>288.85000000000002</c:v>
                </c:pt>
                <c:pt idx="124">
                  <c:v>288.8</c:v>
                </c:pt>
                <c:pt idx="125">
                  <c:v>288.75</c:v>
                </c:pt>
                <c:pt idx="126">
                  <c:v>288.7</c:v>
                </c:pt>
                <c:pt idx="127">
                  <c:v>288.64999999999998</c:v>
                </c:pt>
                <c:pt idx="128">
                  <c:v>288.60000000000002</c:v>
                </c:pt>
                <c:pt idx="129">
                  <c:v>288.55</c:v>
                </c:pt>
                <c:pt idx="130">
                  <c:v>288.5</c:v>
                </c:pt>
                <c:pt idx="131">
                  <c:v>288.45</c:v>
                </c:pt>
                <c:pt idx="132">
                  <c:v>288.39999999999998</c:v>
                </c:pt>
                <c:pt idx="133">
                  <c:v>288.35000000000002</c:v>
                </c:pt>
                <c:pt idx="134">
                  <c:v>288.3</c:v>
                </c:pt>
                <c:pt idx="135">
                  <c:v>288.25</c:v>
                </c:pt>
                <c:pt idx="136">
                  <c:v>288.2</c:v>
                </c:pt>
                <c:pt idx="137">
                  <c:v>288.14999999999998</c:v>
                </c:pt>
                <c:pt idx="138">
                  <c:v>288.10000000000002</c:v>
                </c:pt>
                <c:pt idx="139">
                  <c:v>288.05</c:v>
                </c:pt>
                <c:pt idx="140">
                  <c:v>288</c:v>
                </c:pt>
                <c:pt idx="141">
                  <c:v>287.95</c:v>
                </c:pt>
                <c:pt idx="142">
                  <c:v>287.89999999999998</c:v>
                </c:pt>
                <c:pt idx="143">
                  <c:v>287.85000000000002</c:v>
                </c:pt>
                <c:pt idx="144">
                  <c:v>287.8</c:v>
                </c:pt>
                <c:pt idx="145">
                  <c:v>287.75</c:v>
                </c:pt>
                <c:pt idx="146">
                  <c:v>287.7</c:v>
                </c:pt>
                <c:pt idx="147">
                  <c:v>287.64999999999998</c:v>
                </c:pt>
                <c:pt idx="148">
                  <c:v>287.60000000000002</c:v>
                </c:pt>
                <c:pt idx="149">
                  <c:v>287.55</c:v>
                </c:pt>
                <c:pt idx="150">
                  <c:v>287.5</c:v>
                </c:pt>
                <c:pt idx="151">
                  <c:v>287.45</c:v>
                </c:pt>
                <c:pt idx="152">
                  <c:v>287.39999999999998</c:v>
                </c:pt>
                <c:pt idx="153">
                  <c:v>287.35000000000002</c:v>
                </c:pt>
                <c:pt idx="154">
                  <c:v>287.3</c:v>
                </c:pt>
                <c:pt idx="155">
                  <c:v>287.25</c:v>
                </c:pt>
                <c:pt idx="156">
                  <c:v>287.2</c:v>
                </c:pt>
                <c:pt idx="157">
                  <c:v>287.14999999999998</c:v>
                </c:pt>
                <c:pt idx="158">
                  <c:v>287.10000000000002</c:v>
                </c:pt>
                <c:pt idx="159">
                  <c:v>287.05</c:v>
                </c:pt>
                <c:pt idx="160">
                  <c:v>287</c:v>
                </c:pt>
                <c:pt idx="161">
                  <c:v>286.95</c:v>
                </c:pt>
                <c:pt idx="162">
                  <c:v>286.89999999999998</c:v>
                </c:pt>
                <c:pt idx="163">
                  <c:v>286.85000000000002</c:v>
                </c:pt>
                <c:pt idx="164">
                  <c:v>286.8</c:v>
                </c:pt>
                <c:pt idx="165">
                  <c:v>286.75</c:v>
                </c:pt>
                <c:pt idx="166">
                  <c:v>286.7</c:v>
                </c:pt>
                <c:pt idx="167">
                  <c:v>286.64999999999998</c:v>
                </c:pt>
                <c:pt idx="168">
                  <c:v>286.60000000000002</c:v>
                </c:pt>
                <c:pt idx="169">
                  <c:v>286.55</c:v>
                </c:pt>
                <c:pt idx="170">
                  <c:v>286.5</c:v>
                </c:pt>
                <c:pt idx="171">
                  <c:v>286.45</c:v>
                </c:pt>
                <c:pt idx="172">
                  <c:v>286.39999999999998</c:v>
                </c:pt>
                <c:pt idx="173">
                  <c:v>286.35000000000002</c:v>
                </c:pt>
                <c:pt idx="174">
                  <c:v>286.3</c:v>
                </c:pt>
                <c:pt idx="175">
                  <c:v>286.25</c:v>
                </c:pt>
                <c:pt idx="176">
                  <c:v>286.2</c:v>
                </c:pt>
                <c:pt idx="177">
                  <c:v>286.14999999999998</c:v>
                </c:pt>
                <c:pt idx="178">
                  <c:v>286.10000000000002</c:v>
                </c:pt>
                <c:pt idx="179">
                  <c:v>286.05</c:v>
                </c:pt>
                <c:pt idx="180">
                  <c:v>286</c:v>
                </c:pt>
                <c:pt idx="181">
                  <c:v>285.95</c:v>
                </c:pt>
                <c:pt idx="182">
                  <c:v>285.89999999999998</c:v>
                </c:pt>
                <c:pt idx="183">
                  <c:v>285.85000000000002</c:v>
                </c:pt>
                <c:pt idx="184">
                  <c:v>285.8</c:v>
                </c:pt>
                <c:pt idx="185">
                  <c:v>285.75</c:v>
                </c:pt>
                <c:pt idx="186">
                  <c:v>285.7</c:v>
                </c:pt>
                <c:pt idx="187">
                  <c:v>285.64999999999998</c:v>
                </c:pt>
                <c:pt idx="188">
                  <c:v>285.60000000000002</c:v>
                </c:pt>
                <c:pt idx="189">
                  <c:v>285.55</c:v>
                </c:pt>
                <c:pt idx="190">
                  <c:v>285.5</c:v>
                </c:pt>
                <c:pt idx="191">
                  <c:v>285.45</c:v>
                </c:pt>
                <c:pt idx="192">
                  <c:v>285.39999999999998</c:v>
                </c:pt>
                <c:pt idx="193">
                  <c:v>285.35000000000002</c:v>
                </c:pt>
                <c:pt idx="194">
                  <c:v>285.3</c:v>
                </c:pt>
                <c:pt idx="195">
                  <c:v>285.25</c:v>
                </c:pt>
                <c:pt idx="196">
                  <c:v>285.2</c:v>
                </c:pt>
                <c:pt idx="197">
                  <c:v>285.14999999999998</c:v>
                </c:pt>
                <c:pt idx="198">
                  <c:v>285.10000000000002</c:v>
                </c:pt>
                <c:pt idx="199">
                  <c:v>285.05</c:v>
                </c:pt>
                <c:pt idx="200">
                  <c:v>285</c:v>
                </c:pt>
                <c:pt idx="201">
                  <c:v>284.95</c:v>
                </c:pt>
                <c:pt idx="202">
                  <c:v>284.89999999999998</c:v>
                </c:pt>
                <c:pt idx="203">
                  <c:v>284.85000000000002</c:v>
                </c:pt>
                <c:pt idx="204">
                  <c:v>284.8</c:v>
                </c:pt>
                <c:pt idx="205">
                  <c:v>284.75</c:v>
                </c:pt>
                <c:pt idx="206">
                  <c:v>284.7</c:v>
                </c:pt>
                <c:pt idx="207">
                  <c:v>284.64999999999998</c:v>
                </c:pt>
                <c:pt idx="208">
                  <c:v>284.60000000000002</c:v>
                </c:pt>
                <c:pt idx="209">
                  <c:v>284.55</c:v>
                </c:pt>
                <c:pt idx="210">
                  <c:v>284.5</c:v>
                </c:pt>
                <c:pt idx="211">
                  <c:v>284.45</c:v>
                </c:pt>
                <c:pt idx="212">
                  <c:v>284.39999999999998</c:v>
                </c:pt>
                <c:pt idx="213">
                  <c:v>284.35000000000002</c:v>
                </c:pt>
                <c:pt idx="214">
                  <c:v>284.3</c:v>
                </c:pt>
                <c:pt idx="215">
                  <c:v>284.25</c:v>
                </c:pt>
                <c:pt idx="216">
                  <c:v>284.2</c:v>
                </c:pt>
                <c:pt idx="217">
                  <c:v>284.14999999999998</c:v>
                </c:pt>
                <c:pt idx="218">
                  <c:v>284.10000000000002</c:v>
                </c:pt>
                <c:pt idx="219">
                  <c:v>284.05</c:v>
                </c:pt>
                <c:pt idx="220">
                  <c:v>284</c:v>
                </c:pt>
                <c:pt idx="221">
                  <c:v>283.95</c:v>
                </c:pt>
                <c:pt idx="222">
                  <c:v>283.89999999999998</c:v>
                </c:pt>
                <c:pt idx="223">
                  <c:v>283.85000000000002</c:v>
                </c:pt>
                <c:pt idx="224">
                  <c:v>283.8</c:v>
                </c:pt>
                <c:pt idx="225">
                  <c:v>283.75</c:v>
                </c:pt>
                <c:pt idx="226">
                  <c:v>283.7</c:v>
                </c:pt>
                <c:pt idx="227">
                  <c:v>283.64999999999998</c:v>
                </c:pt>
                <c:pt idx="228">
                  <c:v>283.60000000000002</c:v>
                </c:pt>
                <c:pt idx="229">
                  <c:v>283.55</c:v>
                </c:pt>
                <c:pt idx="230">
                  <c:v>283.5</c:v>
                </c:pt>
                <c:pt idx="231">
                  <c:v>283.45</c:v>
                </c:pt>
                <c:pt idx="232">
                  <c:v>283.39999999999998</c:v>
                </c:pt>
                <c:pt idx="233">
                  <c:v>283.35000000000002</c:v>
                </c:pt>
                <c:pt idx="234">
                  <c:v>283.3</c:v>
                </c:pt>
                <c:pt idx="235">
                  <c:v>283.25</c:v>
                </c:pt>
                <c:pt idx="236">
                  <c:v>283.2</c:v>
                </c:pt>
                <c:pt idx="237">
                  <c:v>283.14999999999998</c:v>
                </c:pt>
                <c:pt idx="238">
                  <c:v>283.10000000000002</c:v>
                </c:pt>
                <c:pt idx="239">
                  <c:v>283.05</c:v>
                </c:pt>
                <c:pt idx="240">
                  <c:v>283</c:v>
                </c:pt>
                <c:pt idx="241">
                  <c:v>282.95</c:v>
                </c:pt>
                <c:pt idx="242">
                  <c:v>282.89999999999998</c:v>
                </c:pt>
                <c:pt idx="243">
                  <c:v>282.85000000000002</c:v>
                </c:pt>
                <c:pt idx="244">
                  <c:v>282.8</c:v>
                </c:pt>
                <c:pt idx="245">
                  <c:v>282.75</c:v>
                </c:pt>
                <c:pt idx="246">
                  <c:v>282.7</c:v>
                </c:pt>
                <c:pt idx="247">
                  <c:v>282.64999999999998</c:v>
                </c:pt>
                <c:pt idx="248">
                  <c:v>282.60000000000002</c:v>
                </c:pt>
                <c:pt idx="249">
                  <c:v>282.55</c:v>
                </c:pt>
                <c:pt idx="250">
                  <c:v>282.5</c:v>
                </c:pt>
                <c:pt idx="251">
                  <c:v>282.45</c:v>
                </c:pt>
                <c:pt idx="252">
                  <c:v>282.39999999999998</c:v>
                </c:pt>
                <c:pt idx="253">
                  <c:v>282.35000000000002</c:v>
                </c:pt>
                <c:pt idx="254">
                  <c:v>282.3</c:v>
                </c:pt>
                <c:pt idx="255">
                  <c:v>282.25</c:v>
                </c:pt>
                <c:pt idx="256">
                  <c:v>282.2</c:v>
                </c:pt>
                <c:pt idx="257">
                  <c:v>282.14999999999998</c:v>
                </c:pt>
                <c:pt idx="258">
                  <c:v>282.10000000000002</c:v>
                </c:pt>
                <c:pt idx="259">
                  <c:v>282.05</c:v>
                </c:pt>
                <c:pt idx="260">
                  <c:v>282</c:v>
                </c:pt>
                <c:pt idx="261">
                  <c:v>281.95</c:v>
                </c:pt>
                <c:pt idx="262">
                  <c:v>281.89999999999998</c:v>
                </c:pt>
                <c:pt idx="263">
                  <c:v>281.85000000000002</c:v>
                </c:pt>
                <c:pt idx="264">
                  <c:v>281.8</c:v>
                </c:pt>
                <c:pt idx="265">
                  <c:v>281.75</c:v>
                </c:pt>
                <c:pt idx="266">
                  <c:v>281.7</c:v>
                </c:pt>
                <c:pt idx="267">
                  <c:v>281.64999999999998</c:v>
                </c:pt>
                <c:pt idx="268">
                  <c:v>281.60000000000002</c:v>
                </c:pt>
                <c:pt idx="269">
                  <c:v>281.55</c:v>
                </c:pt>
                <c:pt idx="270">
                  <c:v>281.5</c:v>
                </c:pt>
                <c:pt idx="271">
                  <c:v>281.45</c:v>
                </c:pt>
                <c:pt idx="272">
                  <c:v>281.39999999999998</c:v>
                </c:pt>
                <c:pt idx="273">
                  <c:v>281.35000000000002</c:v>
                </c:pt>
                <c:pt idx="274">
                  <c:v>281.3</c:v>
                </c:pt>
                <c:pt idx="275">
                  <c:v>281.25</c:v>
                </c:pt>
                <c:pt idx="276">
                  <c:v>281.2</c:v>
                </c:pt>
                <c:pt idx="277">
                  <c:v>281.14999999999998</c:v>
                </c:pt>
                <c:pt idx="278">
                  <c:v>281.10000000000002</c:v>
                </c:pt>
                <c:pt idx="279">
                  <c:v>281.05</c:v>
                </c:pt>
                <c:pt idx="280">
                  <c:v>281</c:v>
                </c:pt>
                <c:pt idx="281">
                  <c:v>280.95</c:v>
                </c:pt>
                <c:pt idx="282">
                  <c:v>280.89999999999998</c:v>
                </c:pt>
                <c:pt idx="283">
                  <c:v>280.85000000000002</c:v>
                </c:pt>
                <c:pt idx="284">
                  <c:v>280.8</c:v>
                </c:pt>
                <c:pt idx="285">
                  <c:v>280.75</c:v>
                </c:pt>
                <c:pt idx="286">
                  <c:v>280.7</c:v>
                </c:pt>
                <c:pt idx="287">
                  <c:v>280.64999999999998</c:v>
                </c:pt>
                <c:pt idx="288">
                  <c:v>280.60000000000002</c:v>
                </c:pt>
                <c:pt idx="289">
                  <c:v>280.55</c:v>
                </c:pt>
                <c:pt idx="290">
                  <c:v>280.5</c:v>
                </c:pt>
                <c:pt idx="291">
                  <c:v>280.45</c:v>
                </c:pt>
                <c:pt idx="292">
                  <c:v>280.39999999999998</c:v>
                </c:pt>
                <c:pt idx="293">
                  <c:v>280.35000000000002</c:v>
                </c:pt>
                <c:pt idx="294">
                  <c:v>280.3</c:v>
                </c:pt>
                <c:pt idx="295">
                  <c:v>280.25</c:v>
                </c:pt>
                <c:pt idx="296">
                  <c:v>280.2</c:v>
                </c:pt>
                <c:pt idx="297">
                  <c:v>280.14999999999998</c:v>
                </c:pt>
                <c:pt idx="298">
                  <c:v>280.10000000000002</c:v>
                </c:pt>
                <c:pt idx="299">
                  <c:v>280.05</c:v>
                </c:pt>
                <c:pt idx="300">
                  <c:v>280</c:v>
                </c:pt>
                <c:pt idx="301">
                  <c:v>279.95</c:v>
                </c:pt>
                <c:pt idx="302">
                  <c:v>279.89999999999998</c:v>
                </c:pt>
                <c:pt idx="303">
                  <c:v>279.85000000000002</c:v>
                </c:pt>
                <c:pt idx="304">
                  <c:v>279.8</c:v>
                </c:pt>
                <c:pt idx="305">
                  <c:v>279.75</c:v>
                </c:pt>
                <c:pt idx="306">
                  <c:v>279.7</c:v>
                </c:pt>
                <c:pt idx="307">
                  <c:v>279.64999999999998</c:v>
                </c:pt>
                <c:pt idx="308">
                  <c:v>279.60000000000002</c:v>
                </c:pt>
                <c:pt idx="309">
                  <c:v>279.55</c:v>
                </c:pt>
                <c:pt idx="310">
                  <c:v>279.5</c:v>
                </c:pt>
                <c:pt idx="311">
                  <c:v>279.45</c:v>
                </c:pt>
                <c:pt idx="312">
                  <c:v>279.39999999999998</c:v>
                </c:pt>
                <c:pt idx="313">
                  <c:v>279.35000000000002</c:v>
                </c:pt>
                <c:pt idx="314">
                  <c:v>279.3</c:v>
                </c:pt>
                <c:pt idx="315">
                  <c:v>279.25</c:v>
                </c:pt>
                <c:pt idx="316">
                  <c:v>279.2</c:v>
                </c:pt>
                <c:pt idx="317">
                  <c:v>279.14999999999998</c:v>
                </c:pt>
                <c:pt idx="318">
                  <c:v>279.10000000000002</c:v>
                </c:pt>
                <c:pt idx="319">
                  <c:v>279.05</c:v>
                </c:pt>
                <c:pt idx="320">
                  <c:v>279</c:v>
                </c:pt>
                <c:pt idx="321">
                  <c:v>278.95</c:v>
                </c:pt>
                <c:pt idx="322">
                  <c:v>278.89999999999998</c:v>
                </c:pt>
                <c:pt idx="323">
                  <c:v>278.85000000000002</c:v>
                </c:pt>
                <c:pt idx="324">
                  <c:v>278.8</c:v>
                </c:pt>
                <c:pt idx="325">
                  <c:v>278.75</c:v>
                </c:pt>
                <c:pt idx="326">
                  <c:v>278.7</c:v>
                </c:pt>
                <c:pt idx="327">
                  <c:v>278.64999999999998</c:v>
                </c:pt>
                <c:pt idx="328">
                  <c:v>278.60000000000002</c:v>
                </c:pt>
                <c:pt idx="329">
                  <c:v>278.55</c:v>
                </c:pt>
                <c:pt idx="330">
                  <c:v>278.5</c:v>
                </c:pt>
                <c:pt idx="331">
                  <c:v>278.45</c:v>
                </c:pt>
                <c:pt idx="332">
                  <c:v>278.39999999999998</c:v>
                </c:pt>
                <c:pt idx="333">
                  <c:v>278.35000000000002</c:v>
                </c:pt>
                <c:pt idx="334">
                  <c:v>278.3</c:v>
                </c:pt>
                <c:pt idx="335">
                  <c:v>278.25</c:v>
                </c:pt>
                <c:pt idx="336">
                  <c:v>278.2</c:v>
                </c:pt>
                <c:pt idx="337">
                  <c:v>278.14999999999998</c:v>
                </c:pt>
                <c:pt idx="338">
                  <c:v>278.10000000000002</c:v>
                </c:pt>
                <c:pt idx="339">
                  <c:v>278.05</c:v>
                </c:pt>
                <c:pt idx="340">
                  <c:v>278</c:v>
                </c:pt>
                <c:pt idx="341">
                  <c:v>277.95</c:v>
                </c:pt>
                <c:pt idx="342">
                  <c:v>277.89999999999998</c:v>
                </c:pt>
                <c:pt idx="343">
                  <c:v>277.85000000000002</c:v>
                </c:pt>
                <c:pt idx="344">
                  <c:v>277.8</c:v>
                </c:pt>
                <c:pt idx="345">
                  <c:v>277.75</c:v>
                </c:pt>
                <c:pt idx="346">
                  <c:v>277.7</c:v>
                </c:pt>
                <c:pt idx="347">
                  <c:v>277.64999999999998</c:v>
                </c:pt>
                <c:pt idx="348">
                  <c:v>277.60000000000002</c:v>
                </c:pt>
                <c:pt idx="349">
                  <c:v>277.55</c:v>
                </c:pt>
                <c:pt idx="350">
                  <c:v>277.5</c:v>
                </c:pt>
                <c:pt idx="351">
                  <c:v>277.45</c:v>
                </c:pt>
                <c:pt idx="352">
                  <c:v>277.39999999999998</c:v>
                </c:pt>
                <c:pt idx="353">
                  <c:v>277.35000000000002</c:v>
                </c:pt>
                <c:pt idx="354">
                  <c:v>277.3</c:v>
                </c:pt>
                <c:pt idx="355">
                  <c:v>277.25</c:v>
                </c:pt>
                <c:pt idx="356">
                  <c:v>277.2</c:v>
                </c:pt>
                <c:pt idx="357">
                  <c:v>277.14999999999998</c:v>
                </c:pt>
                <c:pt idx="358">
                  <c:v>277.10000000000002</c:v>
                </c:pt>
                <c:pt idx="359">
                  <c:v>277.05</c:v>
                </c:pt>
                <c:pt idx="360">
                  <c:v>277</c:v>
                </c:pt>
                <c:pt idx="361">
                  <c:v>276.95</c:v>
                </c:pt>
                <c:pt idx="362">
                  <c:v>276.89999999999998</c:v>
                </c:pt>
                <c:pt idx="363">
                  <c:v>276.85000000000002</c:v>
                </c:pt>
                <c:pt idx="364">
                  <c:v>276.8</c:v>
                </c:pt>
                <c:pt idx="365">
                  <c:v>276.75</c:v>
                </c:pt>
                <c:pt idx="366">
                  <c:v>276.7</c:v>
                </c:pt>
                <c:pt idx="367">
                  <c:v>276.64999999999998</c:v>
                </c:pt>
                <c:pt idx="368">
                  <c:v>276.60000000000002</c:v>
                </c:pt>
                <c:pt idx="369">
                  <c:v>276.55</c:v>
                </c:pt>
                <c:pt idx="370">
                  <c:v>276.5</c:v>
                </c:pt>
                <c:pt idx="371">
                  <c:v>276.45</c:v>
                </c:pt>
                <c:pt idx="372">
                  <c:v>276.39999999999998</c:v>
                </c:pt>
                <c:pt idx="373">
                  <c:v>276.35000000000002</c:v>
                </c:pt>
                <c:pt idx="374">
                  <c:v>276.3</c:v>
                </c:pt>
                <c:pt idx="375">
                  <c:v>276.25</c:v>
                </c:pt>
                <c:pt idx="376">
                  <c:v>276.2</c:v>
                </c:pt>
                <c:pt idx="377">
                  <c:v>276.14999999999998</c:v>
                </c:pt>
                <c:pt idx="378">
                  <c:v>276.10000000000002</c:v>
                </c:pt>
                <c:pt idx="379">
                  <c:v>276.05</c:v>
                </c:pt>
                <c:pt idx="380">
                  <c:v>276</c:v>
                </c:pt>
                <c:pt idx="381">
                  <c:v>275.95</c:v>
                </c:pt>
                <c:pt idx="382">
                  <c:v>275.89999999999998</c:v>
                </c:pt>
                <c:pt idx="383">
                  <c:v>275.85000000000002</c:v>
                </c:pt>
                <c:pt idx="384">
                  <c:v>275.8</c:v>
                </c:pt>
                <c:pt idx="385">
                  <c:v>275.75</c:v>
                </c:pt>
                <c:pt idx="386">
                  <c:v>275.7</c:v>
                </c:pt>
                <c:pt idx="387">
                  <c:v>275.64999999999998</c:v>
                </c:pt>
                <c:pt idx="388">
                  <c:v>275.60000000000002</c:v>
                </c:pt>
                <c:pt idx="389">
                  <c:v>275.55</c:v>
                </c:pt>
                <c:pt idx="390">
                  <c:v>275.5</c:v>
                </c:pt>
                <c:pt idx="391">
                  <c:v>275.45</c:v>
                </c:pt>
                <c:pt idx="392">
                  <c:v>275.39999999999998</c:v>
                </c:pt>
                <c:pt idx="393">
                  <c:v>275.35000000000002</c:v>
                </c:pt>
                <c:pt idx="394">
                  <c:v>275.3</c:v>
                </c:pt>
                <c:pt idx="395">
                  <c:v>275.25</c:v>
                </c:pt>
                <c:pt idx="396">
                  <c:v>275.2</c:v>
                </c:pt>
                <c:pt idx="397">
                  <c:v>275.14999999999998</c:v>
                </c:pt>
                <c:pt idx="398">
                  <c:v>275.10000000000002</c:v>
                </c:pt>
                <c:pt idx="399">
                  <c:v>275.05</c:v>
                </c:pt>
                <c:pt idx="400">
                  <c:v>275</c:v>
                </c:pt>
              </c:numCache>
            </c:numRef>
          </c:xVal>
          <c:yVal>
            <c:numRef>
              <c:f>Sheet1!$B$2:$B$503</c:f>
              <c:numCache>
                <c:formatCode>General</c:formatCode>
                <c:ptCount val="502"/>
                <c:pt idx="0">
                  <c:v>575</c:v>
                </c:pt>
                <c:pt idx="1">
                  <c:v>616</c:v>
                </c:pt>
                <c:pt idx="2">
                  <c:v>592</c:v>
                </c:pt>
                <c:pt idx="3">
                  <c:v>573</c:v>
                </c:pt>
                <c:pt idx="4">
                  <c:v>601</c:v>
                </c:pt>
                <c:pt idx="5">
                  <c:v>610</c:v>
                </c:pt>
                <c:pt idx="6">
                  <c:v>580</c:v>
                </c:pt>
                <c:pt idx="7">
                  <c:v>571</c:v>
                </c:pt>
                <c:pt idx="8">
                  <c:v>570</c:v>
                </c:pt>
                <c:pt idx="9">
                  <c:v>560</c:v>
                </c:pt>
                <c:pt idx="10">
                  <c:v>610</c:v>
                </c:pt>
                <c:pt idx="11">
                  <c:v>607</c:v>
                </c:pt>
                <c:pt idx="12">
                  <c:v>573</c:v>
                </c:pt>
                <c:pt idx="13">
                  <c:v>577</c:v>
                </c:pt>
                <c:pt idx="14">
                  <c:v>607</c:v>
                </c:pt>
                <c:pt idx="15">
                  <c:v>581</c:v>
                </c:pt>
                <c:pt idx="16">
                  <c:v>519</c:v>
                </c:pt>
                <c:pt idx="17">
                  <c:v>609</c:v>
                </c:pt>
                <c:pt idx="18">
                  <c:v>561</c:v>
                </c:pt>
                <c:pt idx="19">
                  <c:v>574</c:v>
                </c:pt>
                <c:pt idx="20">
                  <c:v>541</c:v>
                </c:pt>
                <c:pt idx="21">
                  <c:v>545</c:v>
                </c:pt>
                <c:pt idx="22">
                  <c:v>598</c:v>
                </c:pt>
                <c:pt idx="23">
                  <c:v>600</c:v>
                </c:pt>
                <c:pt idx="24">
                  <c:v>571</c:v>
                </c:pt>
                <c:pt idx="25">
                  <c:v>572</c:v>
                </c:pt>
                <c:pt idx="26">
                  <c:v>622</c:v>
                </c:pt>
                <c:pt idx="27">
                  <c:v>594</c:v>
                </c:pt>
                <c:pt idx="28">
                  <c:v>578</c:v>
                </c:pt>
                <c:pt idx="29">
                  <c:v>540</c:v>
                </c:pt>
                <c:pt idx="30">
                  <c:v>580</c:v>
                </c:pt>
                <c:pt idx="31">
                  <c:v>604</c:v>
                </c:pt>
                <c:pt idx="32">
                  <c:v>591</c:v>
                </c:pt>
                <c:pt idx="33">
                  <c:v>565</c:v>
                </c:pt>
                <c:pt idx="34">
                  <c:v>599</c:v>
                </c:pt>
                <c:pt idx="35">
                  <c:v>596</c:v>
                </c:pt>
                <c:pt idx="36">
                  <c:v>593</c:v>
                </c:pt>
                <c:pt idx="37">
                  <c:v>558</c:v>
                </c:pt>
                <c:pt idx="38">
                  <c:v>596</c:v>
                </c:pt>
                <c:pt idx="39">
                  <c:v>575</c:v>
                </c:pt>
                <c:pt idx="40">
                  <c:v>553</c:v>
                </c:pt>
                <c:pt idx="41">
                  <c:v>573</c:v>
                </c:pt>
                <c:pt idx="42">
                  <c:v>624</c:v>
                </c:pt>
                <c:pt idx="43">
                  <c:v>613</c:v>
                </c:pt>
                <c:pt idx="44">
                  <c:v>573</c:v>
                </c:pt>
                <c:pt idx="45">
                  <c:v>584</c:v>
                </c:pt>
                <c:pt idx="46">
                  <c:v>563</c:v>
                </c:pt>
                <c:pt idx="47">
                  <c:v>575</c:v>
                </c:pt>
                <c:pt idx="48">
                  <c:v>567</c:v>
                </c:pt>
                <c:pt idx="49">
                  <c:v>571</c:v>
                </c:pt>
                <c:pt idx="50">
                  <c:v>537</c:v>
                </c:pt>
                <c:pt idx="51">
                  <c:v>555</c:v>
                </c:pt>
                <c:pt idx="52">
                  <c:v>558</c:v>
                </c:pt>
                <c:pt idx="53">
                  <c:v>573</c:v>
                </c:pt>
                <c:pt idx="54">
                  <c:v>579</c:v>
                </c:pt>
                <c:pt idx="55">
                  <c:v>585</c:v>
                </c:pt>
                <c:pt idx="56">
                  <c:v>546</c:v>
                </c:pt>
                <c:pt idx="57">
                  <c:v>585</c:v>
                </c:pt>
                <c:pt idx="58">
                  <c:v>576</c:v>
                </c:pt>
                <c:pt idx="59">
                  <c:v>584</c:v>
                </c:pt>
                <c:pt idx="60">
                  <c:v>574</c:v>
                </c:pt>
                <c:pt idx="61">
                  <c:v>613</c:v>
                </c:pt>
                <c:pt idx="62">
                  <c:v>562</c:v>
                </c:pt>
                <c:pt idx="63">
                  <c:v>558</c:v>
                </c:pt>
                <c:pt idx="64">
                  <c:v>560</c:v>
                </c:pt>
                <c:pt idx="65">
                  <c:v>609</c:v>
                </c:pt>
                <c:pt idx="66">
                  <c:v>564</c:v>
                </c:pt>
                <c:pt idx="67">
                  <c:v>591</c:v>
                </c:pt>
                <c:pt idx="68">
                  <c:v>561</c:v>
                </c:pt>
                <c:pt idx="69">
                  <c:v>565</c:v>
                </c:pt>
                <c:pt idx="70">
                  <c:v>603</c:v>
                </c:pt>
                <c:pt idx="71">
                  <c:v>591</c:v>
                </c:pt>
                <c:pt idx="72">
                  <c:v>624</c:v>
                </c:pt>
                <c:pt idx="73">
                  <c:v>608</c:v>
                </c:pt>
                <c:pt idx="74">
                  <c:v>563</c:v>
                </c:pt>
                <c:pt idx="75">
                  <c:v>577</c:v>
                </c:pt>
                <c:pt idx="76">
                  <c:v>603</c:v>
                </c:pt>
                <c:pt idx="77">
                  <c:v>560</c:v>
                </c:pt>
                <c:pt idx="78">
                  <c:v>579</c:v>
                </c:pt>
                <c:pt idx="79">
                  <c:v>626</c:v>
                </c:pt>
                <c:pt idx="80">
                  <c:v>559</c:v>
                </c:pt>
                <c:pt idx="81">
                  <c:v>590</c:v>
                </c:pt>
                <c:pt idx="82">
                  <c:v>571</c:v>
                </c:pt>
                <c:pt idx="83">
                  <c:v>605</c:v>
                </c:pt>
                <c:pt idx="84">
                  <c:v>560</c:v>
                </c:pt>
                <c:pt idx="85">
                  <c:v>585</c:v>
                </c:pt>
                <c:pt idx="86">
                  <c:v>530</c:v>
                </c:pt>
                <c:pt idx="87">
                  <c:v>614</c:v>
                </c:pt>
                <c:pt idx="88">
                  <c:v>630</c:v>
                </c:pt>
                <c:pt idx="89">
                  <c:v>550</c:v>
                </c:pt>
                <c:pt idx="90">
                  <c:v>597</c:v>
                </c:pt>
                <c:pt idx="91">
                  <c:v>628</c:v>
                </c:pt>
                <c:pt idx="92">
                  <c:v>594</c:v>
                </c:pt>
                <c:pt idx="93">
                  <c:v>610</c:v>
                </c:pt>
                <c:pt idx="94">
                  <c:v>599</c:v>
                </c:pt>
                <c:pt idx="95">
                  <c:v>595</c:v>
                </c:pt>
                <c:pt idx="96">
                  <c:v>579</c:v>
                </c:pt>
                <c:pt idx="97">
                  <c:v>612</c:v>
                </c:pt>
                <c:pt idx="98">
                  <c:v>576</c:v>
                </c:pt>
                <c:pt idx="99">
                  <c:v>613</c:v>
                </c:pt>
                <c:pt idx="100">
                  <c:v>575</c:v>
                </c:pt>
                <c:pt idx="101">
                  <c:v>634</c:v>
                </c:pt>
                <c:pt idx="102">
                  <c:v>594</c:v>
                </c:pt>
                <c:pt idx="103">
                  <c:v>626</c:v>
                </c:pt>
                <c:pt idx="104">
                  <c:v>598</c:v>
                </c:pt>
                <c:pt idx="105">
                  <c:v>605</c:v>
                </c:pt>
                <c:pt idx="106">
                  <c:v>613</c:v>
                </c:pt>
                <c:pt idx="107">
                  <c:v>586</c:v>
                </c:pt>
                <c:pt idx="108">
                  <c:v>638</c:v>
                </c:pt>
                <c:pt idx="109">
                  <c:v>620</c:v>
                </c:pt>
                <c:pt idx="110">
                  <c:v>628</c:v>
                </c:pt>
                <c:pt idx="111">
                  <c:v>604</c:v>
                </c:pt>
                <c:pt idx="112">
                  <c:v>665</c:v>
                </c:pt>
                <c:pt idx="113">
                  <c:v>620</c:v>
                </c:pt>
                <c:pt idx="114">
                  <c:v>631</c:v>
                </c:pt>
                <c:pt idx="115">
                  <c:v>636</c:v>
                </c:pt>
                <c:pt idx="116">
                  <c:v>585</c:v>
                </c:pt>
                <c:pt idx="117">
                  <c:v>689</c:v>
                </c:pt>
                <c:pt idx="118">
                  <c:v>658</c:v>
                </c:pt>
                <c:pt idx="119">
                  <c:v>656</c:v>
                </c:pt>
                <c:pt idx="120">
                  <c:v>646</c:v>
                </c:pt>
                <c:pt idx="121">
                  <c:v>661</c:v>
                </c:pt>
                <c:pt idx="122">
                  <c:v>647</c:v>
                </c:pt>
                <c:pt idx="123">
                  <c:v>692</c:v>
                </c:pt>
                <c:pt idx="124">
                  <c:v>666</c:v>
                </c:pt>
                <c:pt idx="125">
                  <c:v>649</c:v>
                </c:pt>
                <c:pt idx="126">
                  <c:v>668</c:v>
                </c:pt>
                <c:pt idx="127">
                  <c:v>612</c:v>
                </c:pt>
                <c:pt idx="128">
                  <c:v>644</c:v>
                </c:pt>
                <c:pt idx="129">
                  <c:v>653</c:v>
                </c:pt>
                <c:pt idx="130">
                  <c:v>672</c:v>
                </c:pt>
                <c:pt idx="131">
                  <c:v>610</c:v>
                </c:pt>
                <c:pt idx="132">
                  <c:v>647</c:v>
                </c:pt>
                <c:pt idx="133">
                  <c:v>650</c:v>
                </c:pt>
                <c:pt idx="134">
                  <c:v>688</c:v>
                </c:pt>
                <c:pt idx="135">
                  <c:v>681</c:v>
                </c:pt>
                <c:pt idx="136">
                  <c:v>695</c:v>
                </c:pt>
                <c:pt idx="137">
                  <c:v>595</c:v>
                </c:pt>
                <c:pt idx="138">
                  <c:v>665</c:v>
                </c:pt>
                <c:pt idx="139">
                  <c:v>638</c:v>
                </c:pt>
                <c:pt idx="140">
                  <c:v>676</c:v>
                </c:pt>
                <c:pt idx="141">
                  <c:v>645</c:v>
                </c:pt>
                <c:pt idx="142">
                  <c:v>630</c:v>
                </c:pt>
                <c:pt idx="143">
                  <c:v>647</c:v>
                </c:pt>
                <c:pt idx="144">
                  <c:v>630</c:v>
                </c:pt>
                <c:pt idx="145">
                  <c:v>643</c:v>
                </c:pt>
                <c:pt idx="146">
                  <c:v>674</c:v>
                </c:pt>
                <c:pt idx="147">
                  <c:v>651</c:v>
                </c:pt>
                <c:pt idx="148">
                  <c:v>657</c:v>
                </c:pt>
                <c:pt idx="149">
                  <c:v>673</c:v>
                </c:pt>
                <c:pt idx="150">
                  <c:v>709</c:v>
                </c:pt>
                <c:pt idx="151">
                  <c:v>610</c:v>
                </c:pt>
                <c:pt idx="152">
                  <c:v>602</c:v>
                </c:pt>
                <c:pt idx="153">
                  <c:v>618</c:v>
                </c:pt>
                <c:pt idx="154">
                  <c:v>656</c:v>
                </c:pt>
                <c:pt idx="155">
                  <c:v>693</c:v>
                </c:pt>
                <c:pt idx="156">
                  <c:v>656</c:v>
                </c:pt>
                <c:pt idx="157">
                  <c:v>669</c:v>
                </c:pt>
                <c:pt idx="158">
                  <c:v>679</c:v>
                </c:pt>
                <c:pt idx="159">
                  <c:v>686</c:v>
                </c:pt>
                <c:pt idx="160">
                  <c:v>661</c:v>
                </c:pt>
                <c:pt idx="161">
                  <c:v>669</c:v>
                </c:pt>
                <c:pt idx="162">
                  <c:v>698</c:v>
                </c:pt>
                <c:pt idx="163">
                  <c:v>686</c:v>
                </c:pt>
                <c:pt idx="164">
                  <c:v>737</c:v>
                </c:pt>
                <c:pt idx="165">
                  <c:v>707</c:v>
                </c:pt>
                <c:pt idx="166">
                  <c:v>737</c:v>
                </c:pt>
                <c:pt idx="167">
                  <c:v>668</c:v>
                </c:pt>
                <c:pt idx="168">
                  <c:v>717</c:v>
                </c:pt>
                <c:pt idx="169">
                  <c:v>688</c:v>
                </c:pt>
                <c:pt idx="170">
                  <c:v>693</c:v>
                </c:pt>
                <c:pt idx="171">
                  <c:v>729</c:v>
                </c:pt>
                <c:pt idx="172">
                  <c:v>691</c:v>
                </c:pt>
                <c:pt idx="173">
                  <c:v>761</c:v>
                </c:pt>
                <c:pt idx="174">
                  <c:v>724</c:v>
                </c:pt>
                <c:pt idx="175">
                  <c:v>718</c:v>
                </c:pt>
                <c:pt idx="176">
                  <c:v>731</c:v>
                </c:pt>
                <c:pt idx="177">
                  <c:v>733</c:v>
                </c:pt>
                <c:pt idx="178">
                  <c:v>705</c:v>
                </c:pt>
                <c:pt idx="179">
                  <c:v>758</c:v>
                </c:pt>
                <c:pt idx="180">
                  <c:v>804</c:v>
                </c:pt>
                <c:pt idx="181">
                  <c:v>812</c:v>
                </c:pt>
                <c:pt idx="182">
                  <c:v>807</c:v>
                </c:pt>
                <c:pt idx="183">
                  <c:v>837</c:v>
                </c:pt>
                <c:pt idx="184">
                  <c:v>836</c:v>
                </c:pt>
                <c:pt idx="185">
                  <c:v>808</c:v>
                </c:pt>
                <c:pt idx="186">
                  <c:v>814</c:v>
                </c:pt>
                <c:pt idx="187">
                  <c:v>833</c:v>
                </c:pt>
                <c:pt idx="188">
                  <c:v>834</c:v>
                </c:pt>
                <c:pt idx="189">
                  <c:v>852</c:v>
                </c:pt>
                <c:pt idx="190">
                  <c:v>886</c:v>
                </c:pt>
                <c:pt idx="191">
                  <c:v>942</c:v>
                </c:pt>
                <c:pt idx="192">
                  <c:v>948</c:v>
                </c:pt>
                <c:pt idx="193">
                  <c:v>975</c:v>
                </c:pt>
                <c:pt idx="194">
                  <c:v>974</c:v>
                </c:pt>
                <c:pt idx="195">
                  <c:v>960</c:v>
                </c:pt>
                <c:pt idx="196">
                  <c:v>994</c:v>
                </c:pt>
                <c:pt idx="197">
                  <c:v>1026</c:v>
                </c:pt>
                <c:pt idx="198">
                  <c:v>1044</c:v>
                </c:pt>
                <c:pt idx="199">
                  <c:v>1145</c:v>
                </c:pt>
                <c:pt idx="200">
                  <c:v>1100</c:v>
                </c:pt>
                <c:pt idx="201">
                  <c:v>1123</c:v>
                </c:pt>
                <c:pt idx="202">
                  <c:v>1138</c:v>
                </c:pt>
                <c:pt idx="203">
                  <c:v>1188</c:v>
                </c:pt>
                <c:pt idx="204">
                  <c:v>1198</c:v>
                </c:pt>
                <c:pt idx="205">
                  <c:v>1198</c:v>
                </c:pt>
                <c:pt idx="206">
                  <c:v>1159</c:v>
                </c:pt>
                <c:pt idx="207">
                  <c:v>1222</c:v>
                </c:pt>
                <c:pt idx="208">
                  <c:v>1247</c:v>
                </c:pt>
                <c:pt idx="209">
                  <c:v>1149</c:v>
                </c:pt>
                <c:pt idx="210">
                  <c:v>1190</c:v>
                </c:pt>
                <c:pt idx="211">
                  <c:v>1146</c:v>
                </c:pt>
                <c:pt idx="212">
                  <c:v>1155</c:v>
                </c:pt>
                <c:pt idx="213">
                  <c:v>1164</c:v>
                </c:pt>
                <c:pt idx="214">
                  <c:v>1117</c:v>
                </c:pt>
                <c:pt idx="215">
                  <c:v>1121</c:v>
                </c:pt>
                <c:pt idx="216">
                  <c:v>1030</c:v>
                </c:pt>
                <c:pt idx="217">
                  <c:v>1024</c:v>
                </c:pt>
                <c:pt idx="218">
                  <c:v>968</c:v>
                </c:pt>
                <c:pt idx="219">
                  <c:v>919</c:v>
                </c:pt>
                <c:pt idx="220">
                  <c:v>952</c:v>
                </c:pt>
                <c:pt idx="221">
                  <c:v>854</c:v>
                </c:pt>
                <c:pt idx="222">
                  <c:v>796</c:v>
                </c:pt>
                <c:pt idx="223">
                  <c:v>819</c:v>
                </c:pt>
                <c:pt idx="224">
                  <c:v>844</c:v>
                </c:pt>
                <c:pt idx="225">
                  <c:v>721</c:v>
                </c:pt>
                <c:pt idx="226">
                  <c:v>714</c:v>
                </c:pt>
                <c:pt idx="227">
                  <c:v>677</c:v>
                </c:pt>
                <c:pt idx="228">
                  <c:v>672</c:v>
                </c:pt>
                <c:pt idx="229">
                  <c:v>659</c:v>
                </c:pt>
                <c:pt idx="230">
                  <c:v>631</c:v>
                </c:pt>
                <c:pt idx="231">
                  <c:v>628</c:v>
                </c:pt>
                <c:pt idx="232">
                  <c:v>630</c:v>
                </c:pt>
                <c:pt idx="233">
                  <c:v>540</c:v>
                </c:pt>
                <c:pt idx="234">
                  <c:v>572</c:v>
                </c:pt>
                <c:pt idx="235">
                  <c:v>588</c:v>
                </c:pt>
                <c:pt idx="236">
                  <c:v>583</c:v>
                </c:pt>
                <c:pt idx="237">
                  <c:v>597</c:v>
                </c:pt>
                <c:pt idx="238">
                  <c:v>578</c:v>
                </c:pt>
                <c:pt idx="239">
                  <c:v>598</c:v>
                </c:pt>
                <c:pt idx="240">
                  <c:v>595</c:v>
                </c:pt>
                <c:pt idx="241">
                  <c:v>621</c:v>
                </c:pt>
                <c:pt idx="242">
                  <c:v>553</c:v>
                </c:pt>
                <c:pt idx="243">
                  <c:v>601</c:v>
                </c:pt>
                <c:pt idx="244">
                  <c:v>629</c:v>
                </c:pt>
                <c:pt idx="245">
                  <c:v>608</c:v>
                </c:pt>
                <c:pt idx="246">
                  <c:v>579</c:v>
                </c:pt>
                <c:pt idx="247">
                  <c:v>562</c:v>
                </c:pt>
                <c:pt idx="248">
                  <c:v>578</c:v>
                </c:pt>
                <c:pt idx="249">
                  <c:v>546</c:v>
                </c:pt>
                <c:pt idx="250">
                  <c:v>556</c:v>
                </c:pt>
                <c:pt idx="251">
                  <c:v>577</c:v>
                </c:pt>
                <c:pt idx="252">
                  <c:v>546</c:v>
                </c:pt>
                <c:pt idx="253">
                  <c:v>490</c:v>
                </c:pt>
                <c:pt idx="254">
                  <c:v>530</c:v>
                </c:pt>
                <c:pt idx="255">
                  <c:v>540</c:v>
                </c:pt>
                <c:pt idx="256">
                  <c:v>557</c:v>
                </c:pt>
                <c:pt idx="257">
                  <c:v>570</c:v>
                </c:pt>
                <c:pt idx="258">
                  <c:v>556</c:v>
                </c:pt>
                <c:pt idx="259">
                  <c:v>553</c:v>
                </c:pt>
                <c:pt idx="260">
                  <c:v>575</c:v>
                </c:pt>
                <c:pt idx="261">
                  <c:v>570</c:v>
                </c:pt>
                <c:pt idx="262">
                  <c:v>532</c:v>
                </c:pt>
                <c:pt idx="263">
                  <c:v>581</c:v>
                </c:pt>
                <c:pt idx="264">
                  <c:v>552</c:v>
                </c:pt>
                <c:pt idx="265">
                  <c:v>544</c:v>
                </c:pt>
                <c:pt idx="266">
                  <c:v>526</c:v>
                </c:pt>
                <c:pt idx="267">
                  <c:v>530</c:v>
                </c:pt>
                <c:pt idx="268">
                  <c:v>579</c:v>
                </c:pt>
                <c:pt idx="269">
                  <c:v>502</c:v>
                </c:pt>
                <c:pt idx="270">
                  <c:v>564</c:v>
                </c:pt>
                <c:pt idx="271">
                  <c:v>563</c:v>
                </c:pt>
                <c:pt idx="272">
                  <c:v>535</c:v>
                </c:pt>
                <c:pt idx="273">
                  <c:v>578</c:v>
                </c:pt>
                <c:pt idx="274">
                  <c:v>535</c:v>
                </c:pt>
                <c:pt idx="275">
                  <c:v>501</c:v>
                </c:pt>
                <c:pt idx="276">
                  <c:v>556</c:v>
                </c:pt>
                <c:pt idx="277">
                  <c:v>569</c:v>
                </c:pt>
                <c:pt idx="278">
                  <c:v>566</c:v>
                </c:pt>
                <c:pt idx="279">
                  <c:v>540</c:v>
                </c:pt>
                <c:pt idx="280">
                  <c:v>563</c:v>
                </c:pt>
                <c:pt idx="281">
                  <c:v>542</c:v>
                </c:pt>
                <c:pt idx="282">
                  <c:v>556</c:v>
                </c:pt>
                <c:pt idx="283">
                  <c:v>564</c:v>
                </c:pt>
                <c:pt idx="284">
                  <c:v>542</c:v>
                </c:pt>
                <c:pt idx="285">
                  <c:v>597</c:v>
                </c:pt>
                <c:pt idx="286">
                  <c:v>545</c:v>
                </c:pt>
                <c:pt idx="287">
                  <c:v>548</c:v>
                </c:pt>
                <c:pt idx="288">
                  <c:v>529</c:v>
                </c:pt>
                <c:pt idx="289">
                  <c:v>560</c:v>
                </c:pt>
                <c:pt idx="290">
                  <c:v>529</c:v>
                </c:pt>
                <c:pt idx="291">
                  <c:v>572</c:v>
                </c:pt>
                <c:pt idx="292">
                  <c:v>608</c:v>
                </c:pt>
                <c:pt idx="293">
                  <c:v>562</c:v>
                </c:pt>
                <c:pt idx="294">
                  <c:v>610</c:v>
                </c:pt>
                <c:pt idx="295">
                  <c:v>563</c:v>
                </c:pt>
                <c:pt idx="296">
                  <c:v>563</c:v>
                </c:pt>
                <c:pt idx="297">
                  <c:v>542</c:v>
                </c:pt>
                <c:pt idx="298">
                  <c:v>559</c:v>
                </c:pt>
                <c:pt idx="299">
                  <c:v>538</c:v>
                </c:pt>
                <c:pt idx="300">
                  <c:v>535</c:v>
                </c:pt>
                <c:pt idx="301">
                  <c:v>523</c:v>
                </c:pt>
                <c:pt idx="302">
                  <c:v>571</c:v>
                </c:pt>
                <c:pt idx="303">
                  <c:v>549</c:v>
                </c:pt>
                <c:pt idx="304">
                  <c:v>556</c:v>
                </c:pt>
                <c:pt idx="305">
                  <c:v>572</c:v>
                </c:pt>
                <c:pt idx="306">
                  <c:v>594</c:v>
                </c:pt>
                <c:pt idx="307">
                  <c:v>525</c:v>
                </c:pt>
                <c:pt idx="308">
                  <c:v>477</c:v>
                </c:pt>
                <c:pt idx="309">
                  <c:v>545</c:v>
                </c:pt>
                <c:pt idx="310">
                  <c:v>531</c:v>
                </c:pt>
                <c:pt idx="311">
                  <c:v>586</c:v>
                </c:pt>
                <c:pt idx="312">
                  <c:v>552</c:v>
                </c:pt>
                <c:pt idx="313">
                  <c:v>571</c:v>
                </c:pt>
                <c:pt idx="314">
                  <c:v>578</c:v>
                </c:pt>
                <c:pt idx="315">
                  <c:v>532</c:v>
                </c:pt>
                <c:pt idx="316">
                  <c:v>564</c:v>
                </c:pt>
                <c:pt idx="317">
                  <c:v>574</c:v>
                </c:pt>
                <c:pt idx="318">
                  <c:v>561</c:v>
                </c:pt>
                <c:pt idx="319">
                  <c:v>533</c:v>
                </c:pt>
                <c:pt idx="320">
                  <c:v>554</c:v>
                </c:pt>
                <c:pt idx="321">
                  <c:v>550</c:v>
                </c:pt>
                <c:pt idx="322">
                  <c:v>545</c:v>
                </c:pt>
                <c:pt idx="323">
                  <c:v>534</c:v>
                </c:pt>
                <c:pt idx="324">
                  <c:v>560</c:v>
                </c:pt>
                <c:pt idx="325">
                  <c:v>549</c:v>
                </c:pt>
                <c:pt idx="326">
                  <c:v>574</c:v>
                </c:pt>
                <c:pt idx="327">
                  <c:v>584</c:v>
                </c:pt>
                <c:pt idx="328">
                  <c:v>561</c:v>
                </c:pt>
                <c:pt idx="329">
                  <c:v>528</c:v>
                </c:pt>
                <c:pt idx="330">
                  <c:v>574</c:v>
                </c:pt>
                <c:pt idx="331">
                  <c:v>547</c:v>
                </c:pt>
                <c:pt idx="332">
                  <c:v>576</c:v>
                </c:pt>
                <c:pt idx="333">
                  <c:v>550</c:v>
                </c:pt>
                <c:pt idx="334">
                  <c:v>572</c:v>
                </c:pt>
                <c:pt idx="335">
                  <c:v>557</c:v>
                </c:pt>
                <c:pt idx="336">
                  <c:v>561</c:v>
                </c:pt>
                <c:pt idx="337">
                  <c:v>574</c:v>
                </c:pt>
                <c:pt idx="338">
                  <c:v>577</c:v>
                </c:pt>
                <c:pt idx="339">
                  <c:v>576</c:v>
                </c:pt>
                <c:pt idx="340">
                  <c:v>562</c:v>
                </c:pt>
                <c:pt idx="341">
                  <c:v>523</c:v>
                </c:pt>
                <c:pt idx="342">
                  <c:v>534</c:v>
                </c:pt>
                <c:pt idx="343">
                  <c:v>497</c:v>
                </c:pt>
                <c:pt idx="344">
                  <c:v>576</c:v>
                </c:pt>
                <c:pt idx="345">
                  <c:v>560</c:v>
                </c:pt>
                <c:pt idx="346">
                  <c:v>533</c:v>
                </c:pt>
                <c:pt idx="347">
                  <c:v>543</c:v>
                </c:pt>
                <c:pt idx="348">
                  <c:v>561</c:v>
                </c:pt>
                <c:pt idx="349">
                  <c:v>572</c:v>
                </c:pt>
                <c:pt idx="350">
                  <c:v>546</c:v>
                </c:pt>
                <c:pt idx="351">
                  <c:v>510</c:v>
                </c:pt>
                <c:pt idx="352">
                  <c:v>560</c:v>
                </c:pt>
                <c:pt idx="353">
                  <c:v>548</c:v>
                </c:pt>
                <c:pt idx="354">
                  <c:v>541</c:v>
                </c:pt>
                <c:pt idx="355">
                  <c:v>574</c:v>
                </c:pt>
                <c:pt idx="356">
                  <c:v>562</c:v>
                </c:pt>
                <c:pt idx="357">
                  <c:v>562</c:v>
                </c:pt>
                <c:pt idx="358">
                  <c:v>516</c:v>
                </c:pt>
                <c:pt idx="359">
                  <c:v>550</c:v>
                </c:pt>
                <c:pt idx="360">
                  <c:v>590</c:v>
                </c:pt>
                <c:pt idx="361">
                  <c:v>532</c:v>
                </c:pt>
                <c:pt idx="362">
                  <c:v>577</c:v>
                </c:pt>
                <c:pt idx="363">
                  <c:v>578</c:v>
                </c:pt>
                <c:pt idx="364">
                  <c:v>550</c:v>
                </c:pt>
                <c:pt idx="365">
                  <c:v>581</c:v>
                </c:pt>
                <c:pt idx="366">
                  <c:v>575</c:v>
                </c:pt>
                <c:pt idx="367">
                  <c:v>545</c:v>
                </c:pt>
                <c:pt idx="368">
                  <c:v>526</c:v>
                </c:pt>
                <c:pt idx="369">
                  <c:v>562</c:v>
                </c:pt>
                <c:pt idx="370">
                  <c:v>572</c:v>
                </c:pt>
                <c:pt idx="371">
                  <c:v>539</c:v>
                </c:pt>
                <c:pt idx="372">
                  <c:v>542</c:v>
                </c:pt>
                <c:pt idx="373">
                  <c:v>547</c:v>
                </c:pt>
                <c:pt idx="374">
                  <c:v>594</c:v>
                </c:pt>
                <c:pt idx="375">
                  <c:v>561</c:v>
                </c:pt>
                <c:pt idx="376">
                  <c:v>521</c:v>
                </c:pt>
                <c:pt idx="377">
                  <c:v>575</c:v>
                </c:pt>
                <c:pt idx="378">
                  <c:v>543</c:v>
                </c:pt>
                <c:pt idx="379">
                  <c:v>547</c:v>
                </c:pt>
                <c:pt idx="380">
                  <c:v>596</c:v>
                </c:pt>
                <c:pt idx="381">
                  <c:v>570</c:v>
                </c:pt>
                <c:pt idx="382">
                  <c:v>574</c:v>
                </c:pt>
                <c:pt idx="383">
                  <c:v>553</c:v>
                </c:pt>
                <c:pt idx="384">
                  <c:v>557</c:v>
                </c:pt>
                <c:pt idx="385">
                  <c:v>579</c:v>
                </c:pt>
                <c:pt idx="386">
                  <c:v>581</c:v>
                </c:pt>
                <c:pt idx="387">
                  <c:v>625</c:v>
                </c:pt>
                <c:pt idx="388">
                  <c:v>580</c:v>
                </c:pt>
                <c:pt idx="389">
                  <c:v>584</c:v>
                </c:pt>
                <c:pt idx="390">
                  <c:v>587</c:v>
                </c:pt>
                <c:pt idx="391">
                  <c:v>505</c:v>
                </c:pt>
                <c:pt idx="392">
                  <c:v>591</c:v>
                </c:pt>
                <c:pt idx="393">
                  <c:v>582</c:v>
                </c:pt>
                <c:pt idx="394">
                  <c:v>576</c:v>
                </c:pt>
                <c:pt idx="395">
                  <c:v>589</c:v>
                </c:pt>
                <c:pt idx="396">
                  <c:v>573</c:v>
                </c:pt>
                <c:pt idx="397">
                  <c:v>577</c:v>
                </c:pt>
                <c:pt idx="398">
                  <c:v>633</c:v>
                </c:pt>
                <c:pt idx="399">
                  <c:v>623</c:v>
                </c:pt>
                <c:pt idx="400">
                  <c:v>626</c:v>
                </c:pt>
              </c:numCache>
            </c:numRef>
          </c:yVal>
          <c:smooth val="0"/>
        </c:ser>
        <c:ser>
          <c:idx val="1"/>
          <c:order val="1"/>
          <c:tx>
            <c:v>Front</c:v>
          </c:tx>
          <c:spPr>
            <a:ln w="254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Sheet1!$K$2:$K$402</c:f>
              <c:numCache>
                <c:formatCode>General</c:formatCode>
                <c:ptCount val="401"/>
                <c:pt idx="0">
                  <c:v>295</c:v>
                </c:pt>
                <c:pt idx="1">
                  <c:v>294.95</c:v>
                </c:pt>
                <c:pt idx="2">
                  <c:v>294.89999999999998</c:v>
                </c:pt>
                <c:pt idx="3">
                  <c:v>294.85000000000002</c:v>
                </c:pt>
                <c:pt idx="4">
                  <c:v>294.8</c:v>
                </c:pt>
                <c:pt idx="5">
                  <c:v>294.75</c:v>
                </c:pt>
                <c:pt idx="6">
                  <c:v>294.7</c:v>
                </c:pt>
                <c:pt idx="7">
                  <c:v>294.64999999999998</c:v>
                </c:pt>
                <c:pt idx="8">
                  <c:v>294.60000000000002</c:v>
                </c:pt>
                <c:pt idx="9">
                  <c:v>294.55</c:v>
                </c:pt>
                <c:pt idx="10">
                  <c:v>294.5</c:v>
                </c:pt>
                <c:pt idx="11">
                  <c:v>294.45</c:v>
                </c:pt>
                <c:pt idx="12">
                  <c:v>294.39999999999998</c:v>
                </c:pt>
                <c:pt idx="13">
                  <c:v>294.35000000000002</c:v>
                </c:pt>
                <c:pt idx="14">
                  <c:v>294.3</c:v>
                </c:pt>
                <c:pt idx="15">
                  <c:v>294.25</c:v>
                </c:pt>
                <c:pt idx="16">
                  <c:v>294.2</c:v>
                </c:pt>
                <c:pt idx="17">
                  <c:v>294.14999999999998</c:v>
                </c:pt>
                <c:pt idx="18">
                  <c:v>294.10000000000002</c:v>
                </c:pt>
                <c:pt idx="19">
                  <c:v>294.05</c:v>
                </c:pt>
                <c:pt idx="20">
                  <c:v>294</c:v>
                </c:pt>
                <c:pt idx="21">
                  <c:v>293.95</c:v>
                </c:pt>
                <c:pt idx="22">
                  <c:v>293.89999999999998</c:v>
                </c:pt>
                <c:pt idx="23">
                  <c:v>293.85000000000002</c:v>
                </c:pt>
                <c:pt idx="24">
                  <c:v>293.8</c:v>
                </c:pt>
                <c:pt idx="25">
                  <c:v>293.75</c:v>
                </c:pt>
                <c:pt idx="26">
                  <c:v>293.7</c:v>
                </c:pt>
                <c:pt idx="27">
                  <c:v>293.64999999999998</c:v>
                </c:pt>
                <c:pt idx="28">
                  <c:v>293.60000000000002</c:v>
                </c:pt>
                <c:pt idx="29">
                  <c:v>293.55</c:v>
                </c:pt>
                <c:pt idx="30">
                  <c:v>293.5</c:v>
                </c:pt>
                <c:pt idx="31">
                  <c:v>293.45</c:v>
                </c:pt>
                <c:pt idx="32">
                  <c:v>293.39999999999998</c:v>
                </c:pt>
                <c:pt idx="33">
                  <c:v>293.35000000000002</c:v>
                </c:pt>
                <c:pt idx="34">
                  <c:v>293.3</c:v>
                </c:pt>
                <c:pt idx="35">
                  <c:v>293.25</c:v>
                </c:pt>
                <c:pt idx="36">
                  <c:v>293.2</c:v>
                </c:pt>
                <c:pt idx="37">
                  <c:v>293.14999999999998</c:v>
                </c:pt>
                <c:pt idx="38">
                  <c:v>293.10000000000002</c:v>
                </c:pt>
                <c:pt idx="39">
                  <c:v>293.05</c:v>
                </c:pt>
                <c:pt idx="40">
                  <c:v>293</c:v>
                </c:pt>
                <c:pt idx="41">
                  <c:v>292.95</c:v>
                </c:pt>
                <c:pt idx="42">
                  <c:v>292.89999999999998</c:v>
                </c:pt>
                <c:pt idx="43">
                  <c:v>292.85000000000002</c:v>
                </c:pt>
                <c:pt idx="44">
                  <c:v>292.8</c:v>
                </c:pt>
                <c:pt idx="45">
                  <c:v>292.75</c:v>
                </c:pt>
                <c:pt idx="46">
                  <c:v>292.7</c:v>
                </c:pt>
                <c:pt idx="47">
                  <c:v>292.64999999999998</c:v>
                </c:pt>
                <c:pt idx="48">
                  <c:v>292.60000000000002</c:v>
                </c:pt>
                <c:pt idx="49">
                  <c:v>292.55</c:v>
                </c:pt>
                <c:pt idx="50">
                  <c:v>292.5</c:v>
                </c:pt>
                <c:pt idx="51">
                  <c:v>292.45</c:v>
                </c:pt>
                <c:pt idx="52">
                  <c:v>292.39999999999998</c:v>
                </c:pt>
                <c:pt idx="53">
                  <c:v>292.35000000000002</c:v>
                </c:pt>
                <c:pt idx="54">
                  <c:v>292.3</c:v>
                </c:pt>
                <c:pt idx="55">
                  <c:v>292.25</c:v>
                </c:pt>
                <c:pt idx="56">
                  <c:v>292.2</c:v>
                </c:pt>
                <c:pt idx="57">
                  <c:v>292.14999999999998</c:v>
                </c:pt>
                <c:pt idx="58">
                  <c:v>292.10000000000002</c:v>
                </c:pt>
                <c:pt idx="59">
                  <c:v>292.05</c:v>
                </c:pt>
                <c:pt idx="60">
                  <c:v>292</c:v>
                </c:pt>
                <c:pt idx="61">
                  <c:v>291.95</c:v>
                </c:pt>
                <c:pt idx="62">
                  <c:v>291.89999999999998</c:v>
                </c:pt>
                <c:pt idx="63">
                  <c:v>291.85000000000002</c:v>
                </c:pt>
                <c:pt idx="64">
                  <c:v>291.8</c:v>
                </c:pt>
                <c:pt idx="65">
                  <c:v>291.75</c:v>
                </c:pt>
                <c:pt idx="66">
                  <c:v>291.7</c:v>
                </c:pt>
                <c:pt idx="67">
                  <c:v>291.64999999999998</c:v>
                </c:pt>
                <c:pt idx="68">
                  <c:v>291.60000000000002</c:v>
                </c:pt>
                <c:pt idx="69">
                  <c:v>291.55</c:v>
                </c:pt>
                <c:pt idx="70">
                  <c:v>291.5</c:v>
                </c:pt>
                <c:pt idx="71">
                  <c:v>291.45</c:v>
                </c:pt>
                <c:pt idx="72">
                  <c:v>291.39999999999998</c:v>
                </c:pt>
                <c:pt idx="73">
                  <c:v>291.35000000000002</c:v>
                </c:pt>
                <c:pt idx="74">
                  <c:v>291.3</c:v>
                </c:pt>
                <c:pt idx="75">
                  <c:v>291.25</c:v>
                </c:pt>
                <c:pt idx="76">
                  <c:v>291.2</c:v>
                </c:pt>
                <c:pt idx="77">
                  <c:v>291.14999999999998</c:v>
                </c:pt>
                <c:pt idx="78">
                  <c:v>291.10000000000002</c:v>
                </c:pt>
                <c:pt idx="79">
                  <c:v>291.05</c:v>
                </c:pt>
                <c:pt idx="80">
                  <c:v>291</c:v>
                </c:pt>
                <c:pt idx="81">
                  <c:v>290.95</c:v>
                </c:pt>
                <c:pt idx="82">
                  <c:v>290.89999999999998</c:v>
                </c:pt>
                <c:pt idx="83">
                  <c:v>290.85000000000002</c:v>
                </c:pt>
                <c:pt idx="84">
                  <c:v>290.8</c:v>
                </c:pt>
                <c:pt idx="85">
                  <c:v>290.75</c:v>
                </c:pt>
                <c:pt idx="86">
                  <c:v>290.7</c:v>
                </c:pt>
                <c:pt idx="87">
                  <c:v>290.64999999999998</c:v>
                </c:pt>
                <c:pt idx="88">
                  <c:v>290.60000000000002</c:v>
                </c:pt>
                <c:pt idx="89">
                  <c:v>290.55</c:v>
                </c:pt>
                <c:pt idx="90">
                  <c:v>290.5</c:v>
                </c:pt>
                <c:pt idx="91">
                  <c:v>290.45</c:v>
                </c:pt>
                <c:pt idx="92">
                  <c:v>290.39999999999998</c:v>
                </c:pt>
                <c:pt idx="93">
                  <c:v>290.35000000000002</c:v>
                </c:pt>
                <c:pt idx="94">
                  <c:v>290.3</c:v>
                </c:pt>
                <c:pt idx="95">
                  <c:v>290.25</c:v>
                </c:pt>
                <c:pt idx="96">
                  <c:v>290.2</c:v>
                </c:pt>
                <c:pt idx="97">
                  <c:v>290.14999999999998</c:v>
                </c:pt>
                <c:pt idx="98">
                  <c:v>290.10000000000002</c:v>
                </c:pt>
                <c:pt idx="99">
                  <c:v>290.05</c:v>
                </c:pt>
                <c:pt idx="100">
                  <c:v>290</c:v>
                </c:pt>
                <c:pt idx="101">
                  <c:v>289.95</c:v>
                </c:pt>
                <c:pt idx="102">
                  <c:v>289.89999999999998</c:v>
                </c:pt>
                <c:pt idx="103">
                  <c:v>289.85000000000002</c:v>
                </c:pt>
                <c:pt idx="104">
                  <c:v>289.8</c:v>
                </c:pt>
                <c:pt idx="105">
                  <c:v>289.75</c:v>
                </c:pt>
                <c:pt idx="106">
                  <c:v>289.7</c:v>
                </c:pt>
                <c:pt idx="107">
                  <c:v>289.64999999999998</c:v>
                </c:pt>
                <c:pt idx="108">
                  <c:v>289.60000000000002</c:v>
                </c:pt>
                <c:pt idx="109">
                  <c:v>289.55</c:v>
                </c:pt>
                <c:pt idx="110">
                  <c:v>289.5</c:v>
                </c:pt>
                <c:pt idx="111">
                  <c:v>289.45</c:v>
                </c:pt>
                <c:pt idx="112">
                  <c:v>289.39999999999998</c:v>
                </c:pt>
                <c:pt idx="113">
                  <c:v>289.35000000000002</c:v>
                </c:pt>
                <c:pt idx="114">
                  <c:v>289.3</c:v>
                </c:pt>
                <c:pt idx="115">
                  <c:v>289.25</c:v>
                </c:pt>
                <c:pt idx="116">
                  <c:v>289.2</c:v>
                </c:pt>
                <c:pt idx="117">
                  <c:v>289.14999999999998</c:v>
                </c:pt>
                <c:pt idx="118">
                  <c:v>289.10000000000002</c:v>
                </c:pt>
                <c:pt idx="119">
                  <c:v>289.05</c:v>
                </c:pt>
                <c:pt idx="120">
                  <c:v>289</c:v>
                </c:pt>
                <c:pt idx="121">
                  <c:v>288.95</c:v>
                </c:pt>
                <c:pt idx="122">
                  <c:v>288.89999999999998</c:v>
                </c:pt>
                <c:pt idx="123">
                  <c:v>288.85000000000002</c:v>
                </c:pt>
                <c:pt idx="124">
                  <c:v>288.8</c:v>
                </c:pt>
                <c:pt idx="125">
                  <c:v>288.75</c:v>
                </c:pt>
                <c:pt idx="126">
                  <c:v>288.7</c:v>
                </c:pt>
                <c:pt idx="127">
                  <c:v>288.64999999999998</c:v>
                </c:pt>
                <c:pt idx="128">
                  <c:v>288.60000000000002</c:v>
                </c:pt>
                <c:pt idx="129">
                  <c:v>288.55</c:v>
                </c:pt>
                <c:pt idx="130">
                  <c:v>288.5</c:v>
                </c:pt>
                <c:pt idx="131">
                  <c:v>288.45</c:v>
                </c:pt>
                <c:pt idx="132">
                  <c:v>288.39999999999998</c:v>
                </c:pt>
                <c:pt idx="133">
                  <c:v>288.35000000000002</c:v>
                </c:pt>
                <c:pt idx="134">
                  <c:v>288.3</c:v>
                </c:pt>
                <c:pt idx="135">
                  <c:v>288.25</c:v>
                </c:pt>
                <c:pt idx="136">
                  <c:v>288.2</c:v>
                </c:pt>
                <c:pt idx="137">
                  <c:v>288.14999999999998</c:v>
                </c:pt>
                <c:pt idx="138">
                  <c:v>288.10000000000002</c:v>
                </c:pt>
                <c:pt idx="139">
                  <c:v>288.05</c:v>
                </c:pt>
                <c:pt idx="140">
                  <c:v>288</c:v>
                </c:pt>
                <c:pt idx="141">
                  <c:v>287.95</c:v>
                </c:pt>
                <c:pt idx="142">
                  <c:v>287.89999999999998</c:v>
                </c:pt>
                <c:pt idx="143">
                  <c:v>287.85000000000002</c:v>
                </c:pt>
                <c:pt idx="144">
                  <c:v>287.8</c:v>
                </c:pt>
                <c:pt idx="145">
                  <c:v>287.75</c:v>
                </c:pt>
                <c:pt idx="146">
                  <c:v>287.7</c:v>
                </c:pt>
                <c:pt idx="147">
                  <c:v>287.64999999999998</c:v>
                </c:pt>
                <c:pt idx="148">
                  <c:v>287.60000000000002</c:v>
                </c:pt>
                <c:pt idx="149">
                  <c:v>287.55</c:v>
                </c:pt>
                <c:pt idx="150">
                  <c:v>287.5</c:v>
                </c:pt>
                <c:pt idx="151">
                  <c:v>287.45</c:v>
                </c:pt>
                <c:pt idx="152">
                  <c:v>287.39999999999998</c:v>
                </c:pt>
                <c:pt idx="153">
                  <c:v>287.35000000000002</c:v>
                </c:pt>
                <c:pt idx="154">
                  <c:v>287.3</c:v>
                </c:pt>
                <c:pt idx="155">
                  <c:v>287.25</c:v>
                </c:pt>
                <c:pt idx="156">
                  <c:v>287.2</c:v>
                </c:pt>
                <c:pt idx="157">
                  <c:v>287.14999999999998</c:v>
                </c:pt>
                <c:pt idx="158">
                  <c:v>287.10000000000002</c:v>
                </c:pt>
                <c:pt idx="159">
                  <c:v>287.05</c:v>
                </c:pt>
                <c:pt idx="160">
                  <c:v>287</c:v>
                </c:pt>
                <c:pt idx="161">
                  <c:v>286.95</c:v>
                </c:pt>
                <c:pt idx="162">
                  <c:v>286.89999999999998</c:v>
                </c:pt>
                <c:pt idx="163">
                  <c:v>286.85000000000002</c:v>
                </c:pt>
                <c:pt idx="164">
                  <c:v>286.8</c:v>
                </c:pt>
                <c:pt idx="165">
                  <c:v>286.75</c:v>
                </c:pt>
                <c:pt idx="166">
                  <c:v>286.7</c:v>
                </c:pt>
                <c:pt idx="167">
                  <c:v>286.64999999999998</c:v>
                </c:pt>
                <c:pt idx="168">
                  <c:v>286.60000000000002</c:v>
                </c:pt>
                <c:pt idx="169">
                  <c:v>286.55</c:v>
                </c:pt>
                <c:pt idx="170">
                  <c:v>286.5</c:v>
                </c:pt>
                <c:pt idx="171">
                  <c:v>286.45</c:v>
                </c:pt>
                <c:pt idx="172">
                  <c:v>286.39999999999998</c:v>
                </c:pt>
                <c:pt idx="173">
                  <c:v>286.35000000000002</c:v>
                </c:pt>
                <c:pt idx="174">
                  <c:v>286.3</c:v>
                </c:pt>
                <c:pt idx="175">
                  <c:v>286.25</c:v>
                </c:pt>
                <c:pt idx="176">
                  <c:v>286.2</c:v>
                </c:pt>
                <c:pt idx="177">
                  <c:v>286.14999999999998</c:v>
                </c:pt>
                <c:pt idx="178">
                  <c:v>286.10000000000002</c:v>
                </c:pt>
                <c:pt idx="179">
                  <c:v>286.05</c:v>
                </c:pt>
                <c:pt idx="180">
                  <c:v>286</c:v>
                </c:pt>
                <c:pt idx="181">
                  <c:v>285.95</c:v>
                </c:pt>
                <c:pt idx="182">
                  <c:v>285.89999999999998</c:v>
                </c:pt>
                <c:pt idx="183">
                  <c:v>285.85000000000002</c:v>
                </c:pt>
                <c:pt idx="184">
                  <c:v>285.8</c:v>
                </c:pt>
                <c:pt idx="185">
                  <c:v>285.75</c:v>
                </c:pt>
                <c:pt idx="186">
                  <c:v>285.7</c:v>
                </c:pt>
                <c:pt idx="187">
                  <c:v>285.64999999999998</c:v>
                </c:pt>
                <c:pt idx="188">
                  <c:v>285.60000000000002</c:v>
                </c:pt>
                <c:pt idx="189">
                  <c:v>285.55</c:v>
                </c:pt>
                <c:pt idx="190">
                  <c:v>285.5</c:v>
                </c:pt>
                <c:pt idx="191">
                  <c:v>285.45</c:v>
                </c:pt>
                <c:pt idx="192">
                  <c:v>285.39999999999998</c:v>
                </c:pt>
                <c:pt idx="193">
                  <c:v>285.35000000000002</c:v>
                </c:pt>
                <c:pt idx="194">
                  <c:v>285.3</c:v>
                </c:pt>
                <c:pt idx="195">
                  <c:v>285.25</c:v>
                </c:pt>
                <c:pt idx="196">
                  <c:v>285.2</c:v>
                </c:pt>
                <c:pt idx="197">
                  <c:v>285.14999999999998</c:v>
                </c:pt>
                <c:pt idx="198">
                  <c:v>285.10000000000002</c:v>
                </c:pt>
                <c:pt idx="199">
                  <c:v>285.05</c:v>
                </c:pt>
                <c:pt idx="200">
                  <c:v>285</c:v>
                </c:pt>
                <c:pt idx="201">
                  <c:v>284.95</c:v>
                </c:pt>
                <c:pt idx="202">
                  <c:v>284.89999999999998</c:v>
                </c:pt>
                <c:pt idx="203">
                  <c:v>284.85000000000002</c:v>
                </c:pt>
                <c:pt idx="204">
                  <c:v>284.8</c:v>
                </c:pt>
                <c:pt idx="205">
                  <c:v>284.75</c:v>
                </c:pt>
                <c:pt idx="206">
                  <c:v>284.7</c:v>
                </c:pt>
                <c:pt idx="207">
                  <c:v>284.64999999999998</c:v>
                </c:pt>
                <c:pt idx="208">
                  <c:v>284.60000000000002</c:v>
                </c:pt>
                <c:pt idx="209">
                  <c:v>284.55</c:v>
                </c:pt>
                <c:pt idx="210">
                  <c:v>284.5</c:v>
                </c:pt>
                <c:pt idx="211">
                  <c:v>284.45</c:v>
                </c:pt>
                <c:pt idx="212">
                  <c:v>284.39999999999998</c:v>
                </c:pt>
                <c:pt idx="213">
                  <c:v>284.35000000000002</c:v>
                </c:pt>
                <c:pt idx="214">
                  <c:v>284.3</c:v>
                </c:pt>
                <c:pt idx="215">
                  <c:v>284.25</c:v>
                </c:pt>
                <c:pt idx="216">
                  <c:v>284.2</c:v>
                </c:pt>
                <c:pt idx="217">
                  <c:v>284.14999999999998</c:v>
                </c:pt>
                <c:pt idx="218">
                  <c:v>284.10000000000002</c:v>
                </c:pt>
                <c:pt idx="219">
                  <c:v>284.05</c:v>
                </c:pt>
                <c:pt idx="220">
                  <c:v>284</c:v>
                </c:pt>
                <c:pt idx="221">
                  <c:v>283.95</c:v>
                </c:pt>
                <c:pt idx="222">
                  <c:v>283.89999999999998</c:v>
                </c:pt>
                <c:pt idx="223">
                  <c:v>283.85000000000002</c:v>
                </c:pt>
                <c:pt idx="224">
                  <c:v>283.8</c:v>
                </c:pt>
                <c:pt idx="225">
                  <c:v>283.75</c:v>
                </c:pt>
                <c:pt idx="226">
                  <c:v>283.7</c:v>
                </c:pt>
                <c:pt idx="227">
                  <c:v>283.64999999999998</c:v>
                </c:pt>
                <c:pt idx="228">
                  <c:v>283.60000000000002</c:v>
                </c:pt>
                <c:pt idx="229">
                  <c:v>283.55</c:v>
                </c:pt>
                <c:pt idx="230">
                  <c:v>283.5</c:v>
                </c:pt>
                <c:pt idx="231">
                  <c:v>283.45</c:v>
                </c:pt>
                <c:pt idx="232">
                  <c:v>283.39999999999998</c:v>
                </c:pt>
                <c:pt idx="233">
                  <c:v>283.35000000000002</c:v>
                </c:pt>
                <c:pt idx="234">
                  <c:v>283.3</c:v>
                </c:pt>
                <c:pt idx="235">
                  <c:v>283.25</c:v>
                </c:pt>
                <c:pt idx="236">
                  <c:v>283.2</c:v>
                </c:pt>
                <c:pt idx="237">
                  <c:v>283.14999999999998</c:v>
                </c:pt>
                <c:pt idx="238">
                  <c:v>283.10000000000002</c:v>
                </c:pt>
                <c:pt idx="239">
                  <c:v>283.05</c:v>
                </c:pt>
                <c:pt idx="240">
                  <c:v>283</c:v>
                </c:pt>
                <c:pt idx="241">
                  <c:v>282.95</c:v>
                </c:pt>
                <c:pt idx="242">
                  <c:v>282.89999999999998</c:v>
                </c:pt>
                <c:pt idx="243">
                  <c:v>282.85000000000002</c:v>
                </c:pt>
                <c:pt idx="244">
                  <c:v>282.8</c:v>
                </c:pt>
                <c:pt idx="245">
                  <c:v>282.75</c:v>
                </c:pt>
                <c:pt idx="246">
                  <c:v>282.7</c:v>
                </c:pt>
                <c:pt idx="247">
                  <c:v>282.64999999999998</c:v>
                </c:pt>
                <c:pt idx="248">
                  <c:v>282.60000000000002</c:v>
                </c:pt>
                <c:pt idx="249">
                  <c:v>282.55</c:v>
                </c:pt>
                <c:pt idx="250">
                  <c:v>282.5</c:v>
                </c:pt>
                <c:pt idx="251">
                  <c:v>282.45</c:v>
                </c:pt>
                <c:pt idx="252">
                  <c:v>282.39999999999998</c:v>
                </c:pt>
                <c:pt idx="253">
                  <c:v>282.35000000000002</c:v>
                </c:pt>
                <c:pt idx="254">
                  <c:v>282.3</c:v>
                </c:pt>
                <c:pt idx="255">
                  <c:v>282.25</c:v>
                </c:pt>
                <c:pt idx="256">
                  <c:v>282.2</c:v>
                </c:pt>
                <c:pt idx="257">
                  <c:v>282.14999999999998</c:v>
                </c:pt>
                <c:pt idx="258">
                  <c:v>282.10000000000002</c:v>
                </c:pt>
                <c:pt idx="259">
                  <c:v>282.05</c:v>
                </c:pt>
                <c:pt idx="260">
                  <c:v>282</c:v>
                </c:pt>
                <c:pt idx="261">
                  <c:v>281.95</c:v>
                </c:pt>
                <c:pt idx="262">
                  <c:v>281.89999999999998</c:v>
                </c:pt>
                <c:pt idx="263">
                  <c:v>281.85000000000002</c:v>
                </c:pt>
                <c:pt idx="264">
                  <c:v>281.8</c:v>
                </c:pt>
                <c:pt idx="265">
                  <c:v>281.75</c:v>
                </c:pt>
                <c:pt idx="266">
                  <c:v>281.7</c:v>
                </c:pt>
                <c:pt idx="267">
                  <c:v>281.64999999999998</c:v>
                </c:pt>
                <c:pt idx="268">
                  <c:v>281.60000000000002</c:v>
                </c:pt>
                <c:pt idx="269">
                  <c:v>281.55</c:v>
                </c:pt>
                <c:pt idx="270">
                  <c:v>281.5</c:v>
                </c:pt>
                <c:pt idx="271">
                  <c:v>281.45</c:v>
                </c:pt>
                <c:pt idx="272">
                  <c:v>281.39999999999998</c:v>
                </c:pt>
                <c:pt idx="273">
                  <c:v>281.35000000000002</c:v>
                </c:pt>
                <c:pt idx="274">
                  <c:v>281.3</c:v>
                </c:pt>
                <c:pt idx="275">
                  <c:v>281.25</c:v>
                </c:pt>
                <c:pt idx="276">
                  <c:v>281.2</c:v>
                </c:pt>
                <c:pt idx="277">
                  <c:v>281.14999999999998</c:v>
                </c:pt>
                <c:pt idx="278">
                  <c:v>281.10000000000002</c:v>
                </c:pt>
                <c:pt idx="279">
                  <c:v>281.05</c:v>
                </c:pt>
                <c:pt idx="280">
                  <c:v>281</c:v>
                </c:pt>
                <c:pt idx="281">
                  <c:v>280.95</c:v>
                </c:pt>
                <c:pt idx="282">
                  <c:v>280.89999999999998</c:v>
                </c:pt>
                <c:pt idx="283">
                  <c:v>280.85000000000002</c:v>
                </c:pt>
                <c:pt idx="284">
                  <c:v>280.8</c:v>
                </c:pt>
                <c:pt idx="285">
                  <c:v>280.75</c:v>
                </c:pt>
                <c:pt idx="286">
                  <c:v>280.7</c:v>
                </c:pt>
                <c:pt idx="287">
                  <c:v>280.64999999999998</c:v>
                </c:pt>
                <c:pt idx="288">
                  <c:v>280.60000000000002</c:v>
                </c:pt>
                <c:pt idx="289">
                  <c:v>280.55</c:v>
                </c:pt>
                <c:pt idx="290">
                  <c:v>280.5</c:v>
                </c:pt>
                <c:pt idx="291">
                  <c:v>280.45</c:v>
                </c:pt>
                <c:pt idx="292">
                  <c:v>280.39999999999998</c:v>
                </c:pt>
                <c:pt idx="293">
                  <c:v>280.35000000000002</c:v>
                </c:pt>
                <c:pt idx="294">
                  <c:v>280.3</c:v>
                </c:pt>
                <c:pt idx="295">
                  <c:v>280.25</c:v>
                </c:pt>
                <c:pt idx="296">
                  <c:v>280.2</c:v>
                </c:pt>
                <c:pt idx="297">
                  <c:v>280.14999999999998</c:v>
                </c:pt>
                <c:pt idx="298">
                  <c:v>280.10000000000002</c:v>
                </c:pt>
                <c:pt idx="299">
                  <c:v>280.05</c:v>
                </c:pt>
                <c:pt idx="300">
                  <c:v>280</c:v>
                </c:pt>
                <c:pt idx="301">
                  <c:v>279.95</c:v>
                </c:pt>
                <c:pt idx="302">
                  <c:v>279.89999999999998</c:v>
                </c:pt>
                <c:pt idx="303">
                  <c:v>279.85000000000002</c:v>
                </c:pt>
                <c:pt idx="304">
                  <c:v>279.8</c:v>
                </c:pt>
                <c:pt idx="305">
                  <c:v>279.75</c:v>
                </c:pt>
                <c:pt idx="306">
                  <c:v>279.7</c:v>
                </c:pt>
                <c:pt idx="307">
                  <c:v>279.64999999999998</c:v>
                </c:pt>
                <c:pt idx="308">
                  <c:v>279.60000000000002</c:v>
                </c:pt>
                <c:pt idx="309">
                  <c:v>279.55</c:v>
                </c:pt>
                <c:pt idx="310">
                  <c:v>279.5</c:v>
                </c:pt>
                <c:pt idx="311">
                  <c:v>279.45</c:v>
                </c:pt>
                <c:pt idx="312">
                  <c:v>279.39999999999998</c:v>
                </c:pt>
                <c:pt idx="313">
                  <c:v>279.35000000000002</c:v>
                </c:pt>
                <c:pt idx="314">
                  <c:v>279.3</c:v>
                </c:pt>
                <c:pt idx="315">
                  <c:v>279.25</c:v>
                </c:pt>
                <c:pt idx="316">
                  <c:v>279.2</c:v>
                </c:pt>
                <c:pt idx="317">
                  <c:v>279.14999999999998</c:v>
                </c:pt>
                <c:pt idx="318">
                  <c:v>279.10000000000002</c:v>
                </c:pt>
                <c:pt idx="319">
                  <c:v>279.05</c:v>
                </c:pt>
                <c:pt idx="320">
                  <c:v>279</c:v>
                </c:pt>
                <c:pt idx="321">
                  <c:v>278.95</c:v>
                </c:pt>
                <c:pt idx="322">
                  <c:v>278.89999999999998</c:v>
                </c:pt>
                <c:pt idx="323">
                  <c:v>278.85000000000002</c:v>
                </c:pt>
                <c:pt idx="324">
                  <c:v>278.8</c:v>
                </c:pt>
                <c:pt idx="325">
                  <c:v>278.75</c:v>
                </c:pt>
                <c:pt idx="326">
                  <c:v>278.7</c:v>
                </c:pt>
                <c:pt idx="327">
                  <c:v>278.64999999999998</c:v>
                </c:pt>
                <c:pt idx="328">
                  <c:v>278.60000000000002</c:v>
                </c:pt>
                <c:pt idx="329">
                  <c:v>278.55</c:v>
                </c:pt>
                <c:pt idx="330">
                  <c:v>278.5</c:v>
                </c:pt>
                <c:pt idx="331">
                  <c:v>278.45</c:v>
                </c:pt>
                <c:pt idx="332">
                  <c:v>278.39999999999998</c:v>
                </c:pt>
                <c:pt idx="333">
                  <c:v>278.35000000000002</c:v>
                </c:pt>
                <c:pt idx="334">
                  <c:v>278.3</c:v>
                </c:pt>
                <c:pt idx="335">
                  <c:v>278.25</c:v>
                </c:pt>
                <c:pt idx="336">
                  <c:v>278.2</c:v>
                </c:pt>
                <c:pt idx="337">
                  <c:v>278.14999999999998</c:v>
                </c:pt>
                <c:pt idx="338">
                  <c:v>278.10000000000002</c:v>
                </c:pt>
                <c:pt idx="339">
                  <c:v>278.05</c:v>
                </c:pt>
                <c:pt idx="340">
                  <c:v>278</c:v>
                </c:pt>
                <c:pt idx="341">
                  <c:v>277.95</c:v>
                </c:pt>
                <c:pt idx="342">
                  <c:v>277.89999999999998</c:v>
                </c:pt>
                <c:pt idx="343">
                  <c:v>277.85000000000002</c:v>
                </c:pt>
                <c:pt idx="344">
                  <c:v>277.8</c:v>
                </c:pt>
                <c:pt idx="345">
                  <c:v>277.75</c:v>
                </c:pt>
                <c:pt idx="346">
                  <c:v>277.7</c:v>
                </c:pt>
                <c:pt idx="347">
                  <c:v>277.64999999999998</c:v>
                </c:pt>
                <c:pt idx="348">
                  <c:v>277.60000000000002</c:v>
                </c:pt>
                <c:pt idx="349">
                  <c:v>277.55</c:v>
                </c:pt>
                <c:pt idx="350">
                  <c:v>277.5</c:v>
                </c:pt>
                <c:pt idx="351">
                  <c:v>277.45</c:v>
                </c:pt>
                <c:pt idx="352">
                  <c:v>277.39999999999998</c:v>
                </c:pt>
                <c:pt idx="353">
                  <c:v>277.35000000000002</c:v>
                </c:pt>
                <c:pt idx="354">
                  <c:v>277.3</c:v>
                </c:pt>
                <c:pt idx="355">
                  <c:v>277.25</c:v>
                </c:pt>
                <c:pt idx="356">
                  <c:v>277.2</c:v>
                </c:pt>
                <c:pt idx="357">
                  <c:v>277.14999999999998</c:v>
                </c:pt>
                <c:pt idx="358">
                  <c:v>277.10000000000002</c:v>
                </c:pt>
                <c:pt idx="359">
                  <c:v>277.05</c:v>
                </c:pt>
                <c:pt idx="360">
                  <c:v>277</c:v>
                </c:pt>
                <c:pt idx="361">
                  <c:v>276.95</c:v>
                </c:pt>
                <c:pt idx="362">
                  <c:v>276.89999999999998</c:v>
                </c:pt>
                <c:pt idx="363">
                  <c:v>276.85000000000002</c:v>
                </c:pt>
                <c:pt idx="364">
                  <c:v>276.8</c:v>
                </c:pt>
                <c:pt idx="365">
                  <c:v>276.75</c:v>
                </c:pt>
                <c:pt idx="366">
                  <c:v>276.7</c:v>
                </c:pt>
                <c:pt idx="367">
                  <c:v>276.64999999999998</c:v>
                </c:pt>
                <c:pt idx="368">
                  <c:v>276.60000000000002</c:v>
                </c:pt>
                <c:pt idx="369">
                  <c:v>276.55</c:v>
                </c:pt>
                <c:pt idx="370">
                  <c:v>276.5</c:v>
                </c:pt>
                <c:pt idx="371">
                  <c:v>276.45</c:v>
                </c:pt>
                <c:pt idx="372">
                  <c:v>276.39999999999998</c:v>
                </c:pt>
                <c:pt idx="373">
                  <c:v>276.35000000000002</c:v>
                </c:pt>
                <c:pt idx="374">
                  <c:v>276.3</c:v>
                </c:pt>
                <c:pt idx="375">
                  <c:v>276.25</c:v>
                </c:pt>
                <c:pt idx="376">
                  <c:v>276.2</c:v>
                </c:pt>
                <c:pt idx="377">
                  <c:v>276.14999999999998</c:v>
                </c:pt>
                <c:pt idx="378">
                  <c:v>276.10000000000002</c:v>
                </c:pt>
                <c:pt idx="379">
                  <c:v>276.05</c:v>
                </c:pt>
                <c:pt idx="380">
                  <c:v>276</c:v>
                </c:pt>
                <c:pt idx="381">
                  <c:v>275.95</c:v>
                </c:pt>
                <c:pt idx="382">
                  <c:v>275.89999999999998</c:v>
                </c:pt>
                <c:pt idx="383">
                  <c:v>275.85000000000002</c:v>
                </c:pt>
                <c:pt idx="384">
                  <c:v>275.8</c:v>
                </c:pt>
                <c:pt idx="385">
                  <c:v>275.75</c:v>
                </c:pt>
                <c:pt idx="386">
                  <c:v>275.7</c:v>
                </c:pt>
                <c:pt idx="387">
                  <c:v>275.64999999999998</c:v>
                </c:pt>
                <c:pt idx="388">
                  <c:v>275.60000000000002</c:v>
                </c:pt>
                <c:pt idx="389">
                  <c:v>275.55</c:v>
                </c:pt>
                <c:pt idx="390">
                  <c:v>275.5</c:v>
                </c:pt>
                <c:pt idx="391">
                  <c:v>275.45</c:v>
                </c:pt>
                <c:pt idx="392">
                  <c:v>275.39999999999998</c:v>
                </c:pt>
                <c:pt idx="393">
                  <c:v>275.35000000000002</c:v>
                </c:pt>
                <c:pt idx="394">
                  <c:v>275.3</c:v>
                </c:pt>
                <c:pt idx="395">
                  <c:v>275.25</c:v>
                </c:pt>
                <c:pt idx="396">
                  <c:v>275.2</c:v>
                </c:pt>
                <c:pt idx="397">
                  <c:v>275.14999999999998</c:v>
                </c:pt>
                <c:pt idx="398">
                  <c:v>275.10000000000002</c:v>
                </c:pt>
                <c:pt idx="399">
                  <c:v>275.05</c:v>
                </c:pt>
                <c:pt idx="400">
                  <c:v>275</c:v>
                </c:pt>
              </c:numCache>
            </c:numRef>
          </c:xVal>
          <c:yVal>
            <c:numRef>
              <c:f>Sheet1!$L$2:$L$402</c:f>
              <c:numCache>
                <c:formatCode>General</c:formatCode>
                <c:ptCount val="401"/>
                <c:pt idx="0">
                  <c:v>497</c:v>
                </c:pt>
                <c:pt idx="1">
                  <c:v>466</c:v>
                </c:pt>
                <c:pt idx="2">
                  <c:v>505</c:v>
                </c:pt>
                <c:pt idx="3">
                  <c:v>491</c:v>
                </c:pt>
                <c:pt idx="4">
                  <c:v>483</c:v>
                </c:pt>
                <c:pt idx="5">
                  <c:v>501</c:v>
                </c:pt>
                <c:pt idx="6">
                  <c:v>482</c:v>
                </c:pt>
                <c:pt idx="7">
                  <c:v>510</c:v>
                </c:pt>
                <c:pt idx="8">
                  <c:v>473</c:v>
                </c:pt>
                <c:pt idx="9">
                  <c:v>470</c:v>
                </c:pt>
                <c:pt idx="10">
                  <c:v>467</c:v>
                </c:pt>
                <c:pt idx="11">
                  <c:v>507</c:v>
                </c:pt>
                <c:pt idx="12">
                  <c:v>538</c:v>
                </c:pt>
                <c:pt idx="13">
                  <c:v>449</c:v>
                </c:pt>
                <c:pt idx="14">
                  <c:v>454</c:v>
                </c:pt>
                <c:pt idx="15">
                  <c:v>493</c:v>
                </c:pt>
                <c:pt idx="16">
                  <c:v>512</c:v>
                </c:pt>
                <c:pt idx="17">
                  <c:v>485</c:v>
                </c:pt>
                <c:pt idx="18">
                  <c:v>481</c:v>
                </c:pt>
                <c:pt idx="19">
                  <c:v>477</c:v>
                </c:pt>
                <c:pt idx="20">
                  <c:v>481</c:v>
                </c:pt>
                <c:pt idx="21">
                  <c:v>510</c:v>
                </c:pt>
                <c:pt idx="22">
                  <c:v>485</c:v>
                </c:pt>
                <c:pt idx="23">
                  <c:v>505</c:v>
                </c:pt>
                <c:pt idx="24">
                  <c:v>532</c:v>
                </c:pt>
                <c:pt idx="25">
                  <c:v>504</c:v>
                </c:pt>
                <c:pt idx="26">
                  <c:v>462</c:v>
                </c:pt>
                <c:pt idx="27">
                  <c:v>528</c:v>
                </c:pt>
                <c:pt idx="28">
                  <c:v>473</c:v>
                </c:pt>
                <c:pt idx="29">
                  <c:v>505</c:v>
                </c:pt>
                <c:pt idx="30">
                  <c:v>538</c:v>
                </c:pt>
                <c:pt idx="31">
                  <c:v>480</c:v>
                </c:pt>
                <c:pt idx="32">
                  <c:v>515</c:v>
                </c:pt>
                <c:pt idx="33">
                  <c:v>523</c:v>
                </c:pt>
                <c:pt idx="34">
                  <c:v>540</c:v>
                </c:pt>
                <c:pt idx="35">
                  <c:v>512</c:v>
                </c:pt>
                <c:pt idx="36">
                  <c:v>523</c:v>
                </c:pt>
                <c:pt idx="37">
                  <c:v>479</c:v>
                </c:pt>
                <c:pt idx="38">
                  <c:v>505</c:v>
                </c:pt>
                <c:pt idx="39">
                  <c:v>504</c:v>
                </c:pt>
                <c:pt idx="40">
                  <c:v>459</c:v>
                </c:pt>
                <c:pt idx="41">
                  <c:v>456</c:v>
                </c:pt>
                <c:pt idx="42">
                  <c:v>518</c:v>
                </c:pt>
                <c:pt idx="43">
                  <c:v>480</c:v>
                </c:pt>
                <c:pt idx="44">
                  <c:v>529</c:v>
                </c:pt>
                <c:pt idx="45">
                  <c:v>463</c:v>
                </c:pt>
                <c:pt idx="46">
                  <c:v>539</c:v>
                </c:pt>
                <c:pt idx="47">
                  <c:v>517</c:v>
                </c:pt>
                <c:pt idx="48">
                  <c:v>498</c:v>
                </c:pt>
                <c:pt idx="49">
                  <c:v>503</c:v>
                </c:pt>
                <c:pt idx="50">
                  <c:v>495</c:v>
                </c:pt>
                <c:pt idx="51">
                  <c:v>482</c:v>
                </c:pt>
                <c:pt idx="52">
                  <c:v>510</c:v>
                </c:pt>
                <c:pt idx="53">
                  <c:v>541</c:v>
                </c:pt>
                <c:pt idx="54">
                  <c:v>457</c:v>
                </c:pt>
                <c:pt idx="55">
                  <c:v>550</c:v>
                </c:pt>
                <c:pt idx="56">
                  <c:v>521</c:v>
                </c:pt>
                <c:pt idx="57">
                  <c:v>483</c:v>
                </c:pt>
                <c:pt idx="58">
                  <c:v>472</c:v>
                </c:pt>
                <c:pt idx="59">
                  <c:v>480</c:v>
                </c:pt>
                <c:pt idx="60">
                  <c:v>481</c:v>
                </c:pt>
                <c:pt idx="61">
                  <c:v>507</c:v>
                </c:pt>
                <c:pt idx="62">
                  <c:v>500</c:v>
                </c:pt>
                <c:pt idx="63">
                  <c:v>492</c:v>
                </c:pt>
                <c:pt idx="64">
                  <c:v>482</c:v>
                </c:pt>
                <c:pt idx="65">
                  <c:v>522</c:v>
                </c:pt>
                <c:pt idx="66">
                  <c:v>476</c:v>
                </c:pt>
                <c:pt idx="67">
                  <c:v>511</c:v>
                </c:pt>
                <c:pt idx="68">
                  <c:v>509</c:v>
                </c:pt>
                <c:pt idx="69">
                  <c:v>508</c:v>
                </c:pt>
                <c:pt idx="70">
                  <c:v>477</c:v>
                </c:pt>
                <c:pt idx="71">
                  <c:v>543</c:v>
                </c:pt>
                <c:pt idx="72">
                  <c:v>459</c:v>
                </c:pt>
                <c:pt idx="73">
                  <c:v>515</c:v>
                </c:pt>
                <c:pt idx="74">
                  <c:v>517</c:v>
                </c:pt>
                <c:pt idx="75">
                  <c:v>457</c:v>
                </c:pt>
                <c:pt idx="76">
                  <c:v>468</c:v>
                </c:pt>
                <c:pt idx="77">
                  <c:v>522</c:v>
                </c:pt>
                <c:pt idx="78">
                  <c:v>508</c:v>
                </c:pt>
                <c:pt idx="79">
                  <c:v>501</c:v>
                </c:pt>
                <c:pt idx="80">
                  <c:v>499</c:v>
                </c:pt>
                <c:pt idx="81">
                  <c:v>483</c:v>
                </c:pt>
                <c:pt idx="82">
                  <c:v>461</c:v>
                </c:pt>
                <c:pt idx="83">
                  <c:v>534</c:v>
                </c:pt>
                <c:pt idx="84">
                  <c:v>493</c:v>
                </c:pt>
                <c:pt idx="85">
                  <c:v>449</c:v>
                </c:pt>
                <c:pt idx="86">
                  <c:v>514</c:v>
                </c:pt>
                <c:pt idx="87">
                  <c:v>511</c:v>
                </c:pt>
                <c:pt idx="88">
                  <c:v>538</c:v>
                </c:pt>
                <c:pt idx="89">
                  <c:v>498</c:v>
                </c:pt>
                <c:pt idx="90">
                  <c:v>491</c:v>
                </c:pt>
                <c:pt idx="91">
                  <c:v>514</c:v>
                </c:pt>
                <c:pt idx="92">
                  <c:v>564</c:v>
                </c:pt>
                <c:pt idx="93">
                  <c:v>557</c:v>
                </c:pt>
                <c:pt idx="94">
                  <c:v>476</c:v>
                </c:pt>
                <c:pt idx="95">
                  <c:v>510</c:v>
                </c:pt>
                <c:pt idx="96">
                  <c:v>489</c:v>
                </c:pt>
                <c:pt idx="97">
                  <c:v>503</c:v>
                </c:pt>
                <c:pt idx="98">
                  <c:v>507</c:v>
                </c:pt>
                <c:pt idx="99">
                  <c:v>521</c:v>
                </c:pt>
                <c:pt idx="100">
                  <c:v>539</c:v>
                </c:pt>
                <c:pt idx="101">
                  <c:v>512</c:v>
                </c:pt>
                <c:pt idx="102">
                  <c:v>479</c:v>
                </c:pt>
                <c:pt idx="103">
                  <c:v>533</c:v>
                </c:pt>
                <c:pt idx="104">
                  <c:v>515</c:v>
                </c:pt>
                <c:pt idx="105">
                  <c:v>520</c:v>
                </c:pt>
                <c:pt idx="106">
                  <c:v>512</c:v>
                </c:pt>
                <c:pt idx="107">
                  <c:v>479</c:v>
                </c:pt>
                <c:pt idx="108">
                  <c:v>485</c:v>
                </c:pt>
                <c:pt idx="109">
                  <c:v>544</c:v>
                </c:pt>
                <c:pt idx="110">
                  <c:v>525</c:v>
                </c:pt>
                <c:pt idx="111">
                  <c:v>509</c:v>
                </c:pt>
                <c:pt idx="112">
                  <c:v>545</c:v>
                </c:pt>
                <c:pt idx="113">
                  <c:v>521</c:v>
                </c:pt>
                <c:pt idx="114">
                  <c:v>517</c:v>
                </c:pt>
                <c:pt idx="115">
                  <c:v>497</c:v>
                </c:pt>
                <c:pt idx="116">
                  <c:v>530</c:v>
                </c:pt>
                <c:pt idx="117">
                  <c:v>519</c:v>
                </c:pt>
                <c:pt idx="118">
                  <c:v>535</c:v>
                </c:pt>
                <c:pt idx="119">
                  <c:v>534</c:v>
                </c:pt>
                <c:pt idx="120">
                  <c:v>520</c:v>
                </c:pt>
                <c:pt idx="121">
                  <c:v>555</c:v>
                </c:pt>
                <c:pt idx="122">
                  <c:v>527</c:v>
                </c:pt>
                <c:pt idx="123">
                  <c:v>516</c:v>
                </c:pt>
                <c:pt idx="124">
                  <c:v>547</c:v>
                </c:pt>
                <c:pt idx="125">
                  <c:v>507</c:v>
                </c:pt>
                <c:pt idx="126">
                  <c:v>537</c:v>
                </c:pt>
                <c:pt idx="127">
                  <c:v>537</c:v>
                </c:pt>
                <c:pt idx="128">
                  <c:v>543</c:v>
                </c:pt>
                <c:pt idx="129">
                  <c:v>509</c:v>
                </c:pt>
                <c:pt idx="130">
                  <c:v>554</c:v>
                </c:pt>
                <c:pt idx="131">
                  <c:v>528</c:v>
                </c:pt>
                <c:pt idx="132">
                  <c:v>511</c:v>
                </c:pt>
                <c:pt idx="133">
                  <c:v>495</c:v>
                </c:pt>
                <c:pt idx="134">
                  <c:v>523</c:v>
                </c:pt>
                <c:pt idx="135">
                  <c:v>508</c:v>
                </c:pt>
                <c:pt idx="136">
                  <c:v>544</c:v>
                </c:pt>
                <c:pt idx="137">
                  <c:v>512</c:v>
                </c:pt>
                <c:pt idx="138">
                  <c:v>531</c:v>
                </c:pt>
                <c:pt idx="139">
                  <c:v>492</c:v>
                </c:pt>
                <c:pt idx="140">
                  <c:v>509</c:v>
                </c:pt>
                <c:pt idx="141">
                  <c:v>513</c:v>
                </c:pt>
                <c:pt idx="142">
                  <c:v>498</c:v>
                </c:pt>
                <c:pt idx="143">
                  <c:v>557</c:v>
                </c:pt>
                <c:pt idx="144">
                  <c:v>515</c:v>
                </c:pt>
                <c:pt idx="145">
                  <c:v>484</c:v>
                </c:pt>
                <c:pt idx="146">
                  <c:v>491</c:v>
                </c:pt>
                <c:pt idx="147">
                  <c:v>504</c:v>
                </c:pt>
                <c:pt idx="148">
                  <c:v>507</c:v>
                </c:pt>
                <c:pt idx="149">
                  <c:v>554</c:v>
                </c:pt>
                <c:pt idx="150">
                  <c:v>531</c:v>
                </c:pt>
                <c:pt idx="151">
                  <c:v>527</c:v>
                </c:pt>
                <c:pt idx="152">
                  <c:v>515</c:v>
                </c:pt>
                <c:pt idx="153">
                  <c:v>512</c:v>
                </c:pt>
                <c:pt idx="154">
                  <c:v>507</c:v>
                </c:pt>
                <c:pt idx="155">
                  <c:v>509</c:v>
                </c:pt>
                <c:pt idx="156">
                  <c:v>509</c:v>
                </c:pt>
                <c:pt idx="157">
                  <c:v>558</c:v>
                </c:pt>
                <c:pt idx="158">
                  <c:v>502</c:v>
                </c:pt>
                <c:pt idx="159">
                  <c:v>497</c:v>
                </c:pt>
                <c:pt idx="160">
                  <c:v>521</c:v>
                </c:pt>
                <c:pt idx="161">
                  <c:v>460</c:v>
                </c:pt>
                <c:pt idx="162">
                  <c:v>514</c:v>
                </c:pt>
                <c:pt idx="163">
                  <c:v>547</c:v>
                </c:pt>
                <c:pt idx="164">
                  <c:v>535</c:v>
                </c:pt>
                <c:pt idx="165">
                  <c:v>501</c:v>
                </c:pt>
                <c:pt idx="166">
                  <c:v>533</c:v>
                </c:pt>
                <c:pt idx="167">
                  <c:v>487</c:v>
                </c:pt>
                <c:pt idx="168">
                  <c:v>491</c:v>
                </c:pt>
                <c:pt idx="169">
                  <c:v>549</c:v>
                </c:pt>
                <c:pt idx="170">
                  <c:v>532</c:v>
                </c:pt>
                <c:pt idx="171">
                  <c:v>527</c:v>
                </c:pt>
                <c:pt idx="172">
                  <c:v>489</c:v>
                </c:pt>
                <c:pt idx="173">
                  <c:v>510</c:v>
                </c:pt>
                <c:pt idx="174">
                  <c:v>507</c:v>
                </c:pt>
                <c:pt idx="175">
                  <c:v>550</c:v>
                </c:pt>
                <c:pt idx="176">
                  <c:v>572</c:v>
                </c:pt>
                <c:pt idx="177">
                  <c:v>482</c:v>
                </c:pt>
                <c:pt idx="178">
                  <c:v>532</c:v>
                </c:pt>
                <c:pt idx="179">
                  <c:v>577</c:v>
                </c:pt>
                <c:pt idx="180">
                  <c:v>492</c:v>
                </c:pt>
                <c:pt idx="181">
                  <c:v>518</c:v>
                </c:pt>
                <c:pt idx="182">
                  <c:v>530</c:v>
                </c:pt>
                <c:pt idx="183">
                  <c:v>514</c:v>
                </c:pt>
                <c:pt idx="184">
                  <c:v>527</c:v>
                </c:pt>
                <c:pt idx="185">
                  <c:v>473</c:v>
                </c:pt>
                <c:pt idx="186">
                  <c:v>538</c:v>
                </c:pt>
                <c:pt idx="187">
                  <c:v>512</c:v>
                </c:pt>
                <c:pt idx="188">
                  <c:v>539</c:v>
                </c:pt>
                <c:pt idx="189">
                  <c:v>552</c:v>
                </c:pt>
                <c:pt idx="190">
                  <c:v>526</c:v>
                </c:pt>
                <c:pt idx="191">
                  <c:v>518</c:v>
                </c:pt>
                <c:pt idx="192">
                  <c:v>524</c:v>
                </c:pt>
                <c:pt idx="193">
                  <c:v>553</c:v>
                </c:pt>
                <c:pt idx="194">
                  <c:v>487</c:v>
                </c:pt>
                <c:pt idx="195">
                  <c:v>519</c:v>
                </c:pt>
                <c:pt idx="196">
                  <c:v>543</c:v>
                </c:pt>
                <c:pt idx="197">
                  <c:v>522</c:v>
                </c:pt>
                <c:pt idx="198">
                  <c:v>553</c:v>
                </c:pt>
                <c:pt idx="199">
                  <c:v>600</c:v>
                </c:pt>
                <c:pt idx="200">
                  <c:v>596</c:v>
                </c:pt>
                <c:pt idx="201">
                  <c:v>589</c:v>
                </c:pt>
                <c:pt idx="202">
                  <c:v>584</c:v>
                </c:pt>
                <c:pt idx="203">
                  <c:v>575</c:v>
                </c:pt>
                <c:pt idx="204">
                  <c:v>599</c:v>
                </c:pt>
                <c:pt idx="205">
                  <c:v>622</c:v>
                </c:pt>
                <c:pt idx="206">
                  <c:v>597</c:v>
                </c:pt>
                <c:pt idx="207">
                  <c:v>546</c:v>
                </c:pt>
                <c:pt idx="208">
                  <c:v>617</c:v>
                </c:pt>
                <c:pt idx="209">
                  <c:v>623</c:v>
                </c:pt>
                <c:pt idx="210">
                  <c:v>648</c:v>
                </c:pt>
                <c:pt idx="211">
                  <c:v>575</c:v>
                </c:pt>
                <c:pt idx="212">
                  <c:v>593</c:v>
                </c:pt>
                <c:pt idx="213">
                  <c:v>578</c:v>
                </c:pt>
                <c:pt idx="214">
                  <c:v>552</c:v>
                </c:pt>
                <c:pt idx="215">
                  <c:v>552</c:v>
                </c:pt>
                <c:pt idx="216">
                  <c:v>572</c:v>
                </c:pt>
                <c:pt idx="217">
                  <c:v>593</c:v>
                </c:pt>
                <c:pt idx="218">
                  <c:v>528</c:v>
                </c:pt>
                <c:pt idx="219">
                  <c:v>521</c:v>
                </c:pt>
                <c:pt idx="220">
                  <c:v>552</c:v>
                </c:pt>
                <c:pt idx="221">
                  <c:v>587</c:v>
                </c:pt>
                <c:pt idx="222">
                  <c:v>524</c:v>
                </c:pt>
                <c:pt idx="223">
                  <c:v>567</c:v>
                </c:pt>
                <c:pt idx="224">
                  <c:v>555</c:v>
                </c:pt>
                <c:pt idx="225">
                  <c:v>569</c:v>
                </c:pt>
                <c:pt idx="226">
                  <c:v>580</c:v>
                </c:pt>
                <c:pt idx="227">
                  <c:v>495</c:v>
                </c:pt>
                <c:pt idx="228">
                  <c:v>526</c:v>
                </c:pt>
                <c:pt idx="229">
                  <c:v>478</c:v>
                </c:pt>
                <c:pt idx="230">
                  <c:v>486</c:v>
                </c:pt>
                <c:pt idx="231">
                  <c:v>539</c:v>
                </c:pt>
                <c:pt idx="232">
                  <c:v>495</c:v>
                </c:pt>
                <c:pt idx="233">
                  <c:v>500</c:v>
                </c:pt>
                <c:pt idx="234">
                  <c:v>504</c:v>
                </c:pt>
                <c:pt idx="235">
                  <c:v>496</c:v>
                </c:pt>
                <c:pt idx="236">
                  <c:v>501</c:v>
                </c:pt>
                <c:pt idx="237">
                  <c:v>503</c:v>
                </c:pt>
                <c:pt idx="238">
                  <c:v>516</c:v>
                </c:pt>
                <c:pt idx="239">
                  <c:v>527</c:v>
                </c:pt>
                <c:pt idx="240">
                  <c:v>518</c:v>
                </c:pt>
                <c:pt idx="241">
                  <c:v>511</c:v>
                </c:pt>
                <c:pt idx="242">
                  <c:v>537</c:v>
                </c:pt>
                <c:pt idx="243">
                  <c:v>501</c:v>
                </c:pt>
                <c:pt idx="244">
                  <c:v>445</c:v>
                </c:pt>
                <c:pt idx="245">
                  <c:v>489</c:v>
                </c:pt>
                <c:pt idx="246">
                  <c:v>523</c:v>
                </c:pt>
                <c:pt idx="247">
                  <c:v>488</c:v>
                </c:pt>
                <c:pt idx="248">
                  <c:v>495</c:v>
                </c:pt>
                <c:pt idx="249">
                  <c:v>490</c:v>
                </c:pt>
                <c:pt idx="250">
                  <c:v>527</c:v>
                </c:pt>
                <c:pt idx="251">
                  <c:v>445</c:v>
                </c:pt>
                <c:pt idx="252">
                  <c:v>483</c:v>
                </c:pt>
                <c:pt idx="253">
                  <c:v>494</c:v>
                </c:pt>
                <c:pt idx="254">
                  <c:v>487</c:v>
                </c:pt>
                <c:pt idx="255">
                  <c:v>423</c:v>
                </c:pt>
                <c:pt idx="256">
                  <c:v>464</c:v>
                </c:pt>
                <c:pt idx="257">
                  <c:v>488</c:v>
                </c:pt>
                <c:pt idx="258">
                  <c:v>514</c:v>
                </c:pt>
                <c:pt idx="259">
                  <c:v>457</c:v>
                </c:pt>
                <c:pt idx="260">
                  <c:v>451</c:v>
                </c:pt>
                <c:pt idx="261">
                  <c:v>485</c:v>
                </c:pt>
                <c:pt idx="262">
                  <c:v>490</c:v>
                </c:pt>
                <c:pt idx="263">
                  <c:v>514</c:v>
                </c:pt>
                <c:pt idx="264">
                  <c:v>485</c:v>
                </c:pt>
                <c:pt idx="265">
                  <c:v>479</c:v>
                </c:pt>
                <c:pt idx="266">
                  <c:v>464</c:v>
                </c:pt>
                <c:pt idx="267">
                  <c:v>502</c:v>
                </c:pt>
                <c:pt idx="268">
                  <c:v>501</c:v>
                </c:pt>
                <c:pt idx="269">
                  <c:v>493</c:v>
                </c:pt>
                <c:pt idx="270">
                  <c:v>485</c:v>
                </c:pt>
                <c:pt idx="271">
                  <c:v>478</c:v>
                </c:pt>
                <c:pt idx="272">
                  <c:v>460</c:v>
                </c:pt>
                <c:pt idx="273">
                  <c:v>522</c:v>
                </c:pt>
                <c:pt idx="274">
                  <c:v>492</c:v>
                </c:pt>
                <c:pt idx="275">
                  <c:v>484</c:v>
                </c:pt>
                <c:pt idx="276">
                  <c:v>474</c:v>
                </c:pt>
                <c:pt idx="277">
                  <c:v>504</c:v>
                </c:pt>
                <c:pt idx="278">
                  <c:v>465</c:v>
                </c:pt>
                <c:pt idx="279">
                  <c:v>465</c:v>
                </c:pt>
                <c:pt idx="280">
                  <c:v>463</c:v>
                </c:pt>
                <c:pt idx="281">
                  <c:v>488</c:v>
                </c:pt>
                <c:pt idx="282">
                  <c:v>445</c:v>
                </c:pt>
                <c:pt idx="283">
                  <c:v>475</c:v>
                </c:pt>
                <c:pt idx="284">
                  <c:v>470</c:v>
                </c:pt>
                <c:pt idx="285">
                  <c:v>471</c:v>
                </c:pt>
                <c:pt idx="286">
                  <c:v>496</c:v>
                </c:pt>
                <c:pt idx="287">
                  <c:v>485</c:v>
                </c:pt>
                <c:pt idx="288">
                  <c:v>510</c:v>
                </c:pt>
                <c:pt idx="289">
                  <c:v>485</c:v>
                </c:pt>
                <c:pt idx="290">
                  <c:v>486</c:v>
                </c:pt>
                <c:pt idx="291">
                  <c:v>521</c:v>
                </c:pt>
                <c:pt idx="292">
                  <c:v>475</c:v>
                </c:pt>
                <c:pt idx="293">
                  <c:v>493</c:v>
                </c:pt>
                <c:pt idx="294">
                  <c:v>520</c:v>
                </c:pt>
                <c:pt idx="295">
                  <c:v>464</c:v>
                </c:pt>
                <c:pt idx="296">
                  <c:v>434</c:v>
                </c:pt>
                <c:pt idx="297">
                  <c:v>525</c:v>
                </c:pt>
                <c:pt idx="298">
                  <c:v>522</c:v>
                </c:pt>
                <c:pt idx="299">
                  <c:v>476</c:v>
                </c:pt>
                <c:pt idx="300">
                  <c:v>503</c:v>
                </c:pt>
                <c:pt idx="301">
                  <c:v>489</c:v>
                </c:pt>
                <c:pt idx="302">
                  <c:v>477</c:v>
                </c:pt>
                <c:pt idx="303">
                  <c:v>462</c:v>
                </c:pt>
                <c:pt idx="304">
                  <c:v>499</c:v>
                </c:pt>
                <c:pt idx="305">
                  <c:v>509</c:v>
                </c:pt>
                <c:pt idx="306">
                  <c:v>497</c:v>
                </c:pt>
                <c:pt idx="307">
                  <c:v>470</c:v>
                </c:pt>
                <c:pt idx="308">
                  <c:v>442</c:v>
                </c:pt>
                <c:pt idx="309">
                  <c:v>476</c:v>
                </c:pt>
                <c:pt idx="310">
                  <c:v>459</c:v>
                </c:pt>
                <c:pt idx="311">
                  <c:v>492</c:v>
                </c:pt>
                <c:pt idx="312">
                  <c:v>492</c:v>
                </c:pt>
                <c:pt idx="313">
                  <c:v>447</c:v>
                </c:pt>
                <c:pt idx="314">
                  <c:v>465</c:v>
                </c:pt>
                <c:pt idx="315">
                  <c:v>483</c:v>
                </c:pt>
                <c:pt idx="316">
                  <c:v>502</c:v>
                </c:pt>
                <c:pt idx="317">
                  <c:v>476</c:v>
                </c:pt>
                <c:pt idx="318">
                  <c:v>462</c:v>
                </c:pt>
                <c:pt idx="319">
                  <c:v>468</c:v>
                </c:pt>
                <c:pt idx="320">
                  <c:v>493</c:v>
                </c:pt>
                <c:pt idx="321">
                  <c:v>470</c:v>
                </c:pt>
                <c:pt idx="322">
                  <c:v>500</c:v>
                </c:pt>
                <c:pt idx="323">
                  <c:v>479</c:v>
                </c:pt>
                <c:pt idx="324">
                  <c:v>491</c:v>
                </c:pt>
                <c:pt idx="325">
                  <c:v>511</c:v>
                </c:pt>
                <c:pt idx="326">
                  <c:v>497</c:v>
                </c:pt>
                <c:pt idx="327">
                  <c:v>457</c:v>
                </c:pt>
                <c:pt idx="328">
                  <c:v>443</c:v>
                </c:pt>
                <c:pt idx="329">
                  <c:v>494</c:v>
                </c:pt>
                <c:pt idx="330">
                  <c:v>520</c:v>
                </c:pt>
                <c:pt idx="331">
                  <c:v>420</c:v>
                </c:pt>
                <c:pt idx="332">
                  <c:v>515</c:v>
                </c:pt>
                <c:pt idx="333">
                  <c:v>500</c:v>
                </c:pt>
                <c:pt idx="334">
                  <c:v>496</c:v>
                </c:pt>
                <c:pt idx="335">
                  <c:v>477</c:v>
                </c:pt>
                <c:pt idx="336">
                  <c:v>515</c:v>
                </c:pt>
                <c:pt idx="337">
                  <c:v>454</c:v>
                </c:pt>
                <c:pt idx="338">
                  <c:v>519</c:v>
                </c:pt>
                <c:pt idx="339">
                  <c:v>518</c:v>
                </c:pt>
                <c:pt idx="340">
                  <c:v>463</c:v>
                </c:pt>
                <c:pt idx="341">
                  <c:v>447</c:v>
                </c:pt>
                <c:pt idx="342">
                  <c:v>455</c:v>
                </c:pt>
                <c:pt idx="343">
                  <c:v>491</c:v>
                </c:pt>
                <c:pt idx="344">
                  <c:v>499</c:v>
                </c:pt>
                <c:pt idx="345">
                  <c:v>475</c:v>
                </c:pt>
                <c:pt idx="346">
                  <c:v>459</c:v>
                </c:pt>
                <c:pt idx="347">
                  <c:v>511</c:v>
                </c:pt>
                <c:pt idx="348">
                  <c:v>489</c:v>
                </c:pt>
                <c:pt idx="349">
                  <c:v>525</c:v>
                </c:pt>
                <c:pt idx="350">
                  <c:v>497</c:v>
                </c:pt>
                <c:pt idx="351">
                  <c:v>476</c:v>
                </c:pt>
                <c:pt idx="352">
                  <c:v>476</c:v>
                </c:pt>
                <c:pt idx="353">
                  <c:v>528</c:v>
                </c:pt>
                <c:pt idx="354">
                  <c:v>480</c:v>
                </c:pt>
                <c:pt idx="355">
                  <c:v>530</c:v>
                </c:pt>
                <c:pt idx="356">
                  <c:v>523</c:v>
                </c:pt>
                <c:pt idx="357">
                  <c:v>453</c:v>
                </c:pt>
                <c:pt idx="358">
                  <c:v>497</c:v>
                </c:pt>
                <c:pt idx="359">
                  <c:v>486</c:v>
                </c:pt>
                <c:pt idx="360">
                  <c:v>466</c:v>
                </c:pt>
                <c:pt idx="361">
                  <c:v>477</c:v>
                </c:pt>
                <c:pt idx="362">
                  <c:v>505</c:v>
                </c:pt>
                <c:pt idx="363">
                  <c:v>483</c:v>
                </c:pt>
                <c:pt idx="364">
                  <c:v>456</c:v>
                </c:pt>
                <c:pt idx="365">
                  <c:v>531</c:v>
                </c:pt>
                <c:pt idx="366">
                  <c:v>491</c:v>
                </c:pt>
                <c:pt idx="367">
                  <c:v>493</c:v>
                </c:pt>
                <c:pt idx="368">
                  <c:v>493</c:v>
                </c:pt>
                <c:pt idx="369">
                  <c:v>492</c:v>
                </c:pt>
                <c:pt idx="370">
                  <c:v>488</c:v>
                </c:pt>
                <c:pt idx="371">
                  <c:v>462</c:v>
                </c:pt>
                <c:pt idx="372">
                  <c:v>505</c:v>
                </c:pt>
                <c:pt idx="373">
                  <c:v>484</c:v>
                </c:pt>
                <c:pt idx="374">
                  <c:v>483</c:v>
                </c:pt>
                <c:pt idx="375">
                  <c:v>508</c:v>
                </c:pt>
                <c:pt idx="376">
                  <c:v>477</c:v>
                </c:pt>
                <c:pt idx="377">
                  <c:v>455</c:v>
                </c:pt>
                <c:pt idx="378">
                  <c:v>512</c:v>
                </c:pt>
                <c:pt idx="379">
                  <c:v>498</c:v>
                </c:pt>
                <c:pt idx="380">
                  <c:v>478</c:v>
                </c:pt>
                <c:pt idx="381">
                  <c:v>536</c:v>
                </c:pt>
                <c:pt idx="382">
                  <c:v>510</c:v>
                </c:pt>
                <c:pt idx="383">
                  <c:v>516</c:v>
                </c:pt>
                <c:pt idx="384">
                  <c:v>462</c:v>
                </c:pt>
                <c:pt idx="385">
                  <c:v>502</c:v>
                </c:pt>
                <c:pt idx="386">
                  <c:v>494</c:v>
                </c:pt>
                <c:pt idx="387">
                  <c:v>500</c:v>
                </c:pt>
                <c:pt idx="388">
                  <c:v>468</c:v>
                </c:pt>
                <c:pt idx="389">
                  <c:v>529</c:v>
                </c:pt>
                <c:pt idx="390">
                  <c:v>507</c:v>
                </c:pt>
                <c:pt idx="391">
                  <c:v>516</c:v>
                </c:pt>
                <c:pt idx="392">
                  <c:v>458</c:v>
                </c:pt>
                <c:pt idx="393">
                  <c:v>524</c:v>
                </c:pt>
                <c:pt idx="394">
                  <c:v>490</c:v>
                </c:pt>
                <c:pt idx="395">
                  <c:v>458</c:v>
                </c:pt>
                <c:pt idx="396">
                  <c:v>515</c:v>
                </c:pt>
                <c:pt idx="397">
                  <c:v>483</c:v>
                </c:pt>
                <c:pt idx="398">
                  <c:v>562</c:v>
                </c:pt>
                <c:pt idx="399">
                  <c:v>517</c:v>
                </c:pt>
                <c:pt idx="400">
                  <c:v>511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73280"/>
        <c:axId val="40675200"/>
      </c:scatterChart>
      <c:valAx>
        <c:axId val="40673280"/>
        <c:scaling>
          <c:orientation val="minMax"/>
          <c:max val="295"/>
          <c:min val="2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675200"/>
        <c:crosses val="autoZero"/>
        <c:crossBetween val="midCat"/>
      </c:valAx>
      <c:valAx>
        <c:axId val="40675200"/>
        <c:scaling>
          <c:orientation val="minMax"/>
          <c:max val="1300"/>
          <c:min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6732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Copper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Sheet1!$C$2:$C$502</c:f>
              <c:numCache>
                <c:formatCode>General</c:formatCode>
                <c:ptCount val="501"/>
                <c:pt idx="0">
                  <c:v>950</c:v>
                </c:pt>
                <c:pt idx="1">
                  <c:v>949.95</c:v>
                </c:pt>
                <c:pt idx="2">
                  <c:v>949.9</c:v>
                </c:pt>
                <c:pt idx="3">
                  <c:v>949.85</c:v>
                </c:pt>
                <c:pt idx="4">
                  <c:v>949.8</c:v>
                </c:pt>
                <c:pt idx="5">
                  <c:v>949.75</c:v>
                </c:pt>
                <c:pt idx="6">
                  <c:v>949.7</c:v>
                </c:pt>
                <c:pt idx="7">
                  <c:v>949.65</c:v>
                </c:pt>
                <c:pt idx="8">
                  <c:v>949.6</c:v>
                </c:pt>
                <c:pt idx="9">
                  <c:v>949.55</c:v>
                </c:pt>
                <c:pt idx="10">
                  <c:v>949.5</c:v>
                </c:pt>
                <c:pt idx="11">
                  <c:v>949.45</c:v>
                </c:pt>
                <c:pt idx="12">
                  <c:v>949.4</c:v>
                </c:pt>
                <c:pt idx="13">
                  <c:v>949.35</c:v>
                </c:pt>
                <c:pt idx="14">
                  <c:v>949.3</c:v>
                </c:pt>
                <c:pt idx="15">
                  <c:v>949.25</c:v>
                </c:pt>
                <c:pt idx="16">
                  <c:v>949.2</c:v>
                </c:pt>
                <c:pt idx="17">
                  <c:v>949.15</c:v>
                </c:pt>
                <c:pt idx="18">
                  <c:v>949.1</c:v>
                </c:pt>
                <c:pt idx="19">
                  <c:v>949.05</c:v>
                </c:pt>
                <c:pt idx="20">
                  <c:v>949</c:v>
                </c:pt>
                <c:pt idx="21">
                  <c:v>948.95</c:v>
                </c:pt>
                <c:pt idx="22">
                  <c:v>948.9</c:v>
                </c:pt>
                <c:pt idx="23">
                  <c:v>948.85</c:v>
                </c:pt>
                <c:pt idx="24">
                  <c:v>948.8</c:v>
                </c:pt>
                <c:pt idx="25">
                  <c:v>948.75</c:v>
                </c:pt>
                <c:pt idx="26">
                  <c:v>948.7</c:v>
                </c:pt>
                <c:pt idx="27">
                  <c:v>948.65</c:v>
                </c:pt>
                <c:pt idx="28">
                  <c:v>948.6</c:v>
                </c:pt>
                <c:pt idx="29">
                  <c:v>948.55</c:v>
                </c:pt>
                <c:pt idx="30">
                  <c:v>948.5</c:v>
                </c:pt>
                <c:pt idx="31">
                  <c:v>948.45</c:v>
                </c:pt>
                <c:pt idx="32">
                  <c:v>948.4</c:v>
                </c:pt>
                <c:pt idx="33">
                  <c:v>948.35</c:v>
                </c:pt>
                <c:pt idx="34">
                  <c:v>948.3</c:v>
                </c:pt>
                <c:pt idx="35">
                  <c:v>948.25</c:v>
                </c:pt>
                <c:pt idx="36">
                  <c:v>948.2</c:v>
                </c:pt>
                <c:pt idx="37">
                  <c:v>948.15</c:v>
                </c:pt>
                <c:pt idx="38">
                  <c:v>948.1</c:v>
                </c:pt>
                <c:pt idx="39">
                  <c:v>948.05</c:v>
                </c:pt>
                <c:pt idx="40">
                  <c:v>948</c:v>
                </c:pt>
                <c:pt idx="41">
                  <c:v>947.95</c:v>
                </c:pt>
                <c:pt idx="42">
                  <c:v>947.9</c:v>
                </c:pt>
                <c:pt idx="43">
                  <c:v>947.85</c:v>
                </c:pt>
                <c:pt idx="44">
                  <c:v>947.8</c:v>
                </c:pt>
                <c:pt idx="45">
                  <c:v>947.75</c:v>
                </c:pt>
                <c:pt idx="46">
                  <c:v>947.7</c:v>
                </c:pt>
                <c:pt idx="47">
                  <c:v>947.65</c:v>
                </c:pt>
                <c:pt idx="48">
                  <c:v>947.6</c:v>
                </c:pt>
                <c:pt idx="49">
                  <c:v>947.55</c:v>
                </c:pt>
                <c:pt idx="50">
                  <c:v>947.5</c:v>
                </c:pt>
                <c:pt idx="51">
                  <c:v>947.45</c:v>
                </c:pt>
                <c:pt idx="52">
                  <c:v>947.4</c:v>
                </c:pt>
                <c:pt idx="53">
                  <c:v>947.35</c:v>
                </c:pt>
                <c:pt idx="54">
                  <c:v>947.3</c:v>
                </c:pt>
                <c:pt idx="55">
                  <c:v>947.25</c:v>
                </c:pt>
                <c:pt idx="56">
                  <c:v>947.2</c:v>
                </c:pt>
                <c:pt idx="57">
                  <c:v>947.15</c:v>
                </c:pt>
                <c:pt idx="58">
                  <c:v>947.1</c:v>
                </c:pt>
                <c:pt idx="59">
                  <c:v>947.05</c:v>
                </c:pt>
                <c:pt idx="60">
                  <c:v>947</c:v>
                </c:pt>
                <c:pt idx="61">
                  <c:v>946.95</c:v>
                </c:pt>
                <c:pt idx="62">
                  <c:v>946.9</c:v>
                </c:pt>
                <c:pt idx="63">
                  <c:v>946.85</c:v>
                </c:pt>
                <c:pt idx="64">
                  <c:v>946.8</c:v>
                </c:pt>
                <c:pt idx="65">
                  <c:v>946.75</c:v>
                </c:pt>
                <c:pt idx="66">
                  <c:v>946.7</c:v>
                </c:pt>
                <c:pt idx="67">
                  <c:v>946.65</c:v>
                </c:pt>
                <c:pt idx="68">
                  <c:v>946.6</c:v>
                </c:pt>
                <c:pt idx="69">
                  <c:v>946.55</c:v>
                </c:pt>
                <c:pt idx="70">
                  <c:v>946.5</c:v>
                </c:pt>
                <c:pt idx="71">
                  <c:v>946.45</c:v>
                </c:pt>
                <c:pt idx="72">
                  <c:v>946.4</c:v>
                </c:pt>
                <c:pt idx="73">
                  <c:v>946.35</c:v>
                </c:pt>
                <c:pt idx="74">
                  <c:v>946.3</c:v>
                </c:pt>
                <c:pt idx="75">
                  <c:v>946.25</c:v>
                </c:pt>
                <c:pt idx="76">
                  <c:v>946.2</c:v>
                </c:pt>
                <c:pt idx="77">
                  <c:v>946.15</c:v>
                </c:pt>
                <c:pt idx="78">
                  <c:v>946.1</c:v>
                </c:pt>
                <c:pt idx="79">
                  <c:v>946.05</c:v>
                </c:pt>
                <c:pt idx="80">
                  <c:v>946</c:v>
                </c:pt>
                <c:pt idx="81">
                  <c:v>945.95</c:v>
                </c:pt>
                <c:pt idx="82">
                  <c:v>945.9</c:v>
                </c:pt>
                <c:pt idx="83">
                  <c:v>945.85</c:v>
                </c:pt>
                <c:pt idx="84">
                  <c:v>945.8</c:v>
                </c:pt>
                <c:pt idx="85">
                  <c:v>945.75</c:v>
                </c:pt>
                <c:pt idx="86">
                  <c:v>945.7</c:v>
                </c:pt>
                <c:pt idx="87">
                  <c:v>945.65</c:v>
                </c:pt>
                <c:pt idx="88">
                  <c:v>945.6</c:v>
                </c:pt>
                <c:pt idx="89">
                  <c:v>945.55</c:v>
                </c:pt>
                <c:pt idx="90">
                  <c:v>945.5</c:v>
                </c:pt>
                <c:pt idx="91">
                  <c:v>945.45</c:v>
                </c:pt>
                <c:pt idx="92">
                  <c:v>945.4</c:v>
                </c:pt>
                <c:pt idx="93">
                  <c:v>945.35</c:v>
                </c:pt>
                <c:pt idx="94">
                  <c:v>945.3</c:v>
                </c:pt>
                <c:pt idx="95">
                  <c:v>945.25</c:v>
                </c:pt>
                <c:pt idx="96">
                  <c:v>945.2</c:v>
                </c:pt>
                <c:pt idx="97">
                  <c:v>945.15</c:v>
                </c:pt>
                <c:pt idx="98">
                  <c:v>945.1</c:v>
                </c:pt>
                <c:pt idx="99">
                  <c:v>945.05</c:v>
                </c:pt>
                <c:pt idx="100">
                  <c:v>945</c:v>
                </c:pt>
                <c:pt idx="101">
                  <c:v>944.95</c:v>
                </c:pt>
                <c:pt idx="102">
                  <c:v>944.9</c:v>
                </c:pt>
                <c:pt idx="103">
                  <c:v>944.85</c:v>
                </c:pt>
                <c:pt idx="104">
                  <c:v>944.8</c:v>
                </c:pt>
                <c:pt idx="105">
                  <c:v>944.75</c:v>
                </c:pt>
                <c:pt idx="106">
                  <c:v>944.7</c:v>
                </c:pt>
                <c:pt idx="107">
                  <c:v>944.65</c:v>
                </c:pt>
                <c:pt idx="108">
                  <c:v>944.6</c:v>
                </c:pt>
                <c:pt idx="109">
                  <c:v>944.55</c:v>
                </c:pt>
                <c:pt idx="110">
                  <c:v>944.5</c:v>
                </c:pt>
                <c:pt idx="111">
                  <c:v>944.45</c:v>
                </c:pt>
                <c:pt idx="112">
                  <c:v>944.4</c:v>
                </c:pt>
                <c:pt idx="113">
                  <c:v>944.35</c:v>
                </c:pt>
                <c:pt idx="114">
                  <c:v>944.3</c:v>
                </c:pt>
                <c:pt idx="115">
                  <c:v>944.25</c:v>
                </c:pt>
                <c:pt idx="116">
                  <c:v>944.2</c:v>
                </c:pt>
                <c:pt idx="117">
                  <c:v>944.15</c:v>
                </c:pt>
                <c:pt idx="118">
                  <c:v>944.1</c:v>
                </c:pt>
                <c:pt idx="119">
                  <c:v>944.05</c:v>
                </c:pt>
                <c:pt idx="120">
                  <c:v>944</c:v>
                </c:pt>
                <c:pt idx="121">
                  <c:v>943.95</c:v>
                </c:pt>
                <c:pt idx="122">
                  <c:v>943.9</c:v>
                </c:pt>
                <c:pt idx="123">
                  <c:v>943.85</c:v>
                </c:pt>
                <c:pt idx="124">
                  <c:v>943.8</c:v>
                </c:pt>
                <c:pt idx="125">
                  <c:v>943.75</c:v>
                </c:pt>
                <c:pt idx="126">
                  <c:v>943.7</c:v>
                </c:pt>
                <c:pt idx="127">
                  <c:v>943.65</c:v>
                </c:pt>
                <c:pt idx="128">
                  <c:v>943.6</c:v>
                </c:pt>
                <c:pt idx="129">
                  <c:v>943.55</c:v>
                </c:pt>
                <c:pt idx="130">
                  <c:v>943.5</c:v>
                </c:pt>
                <c:pt idx="131">
                  <c:v>943.45</c:v>
                </c:pt>
                <c:pt idx="132">
                  <c:v>943.4</c:v>
                </c:pt>
                <c:pt idx="133">
                  <c:v>943.35</c:v>
                </c:pt>
                <c:pt idx="134">
                  <c:v>943.3</c:v>
                </c:pt>
                <c:pt idx="135">
                  <c:v>943.25</c:v>
                </c:pt>
                <c:pt idx="136">
                  <c:v>943.2</c:v>
                </c:pt>
                <c:pt idx="137">
                  <c:v>943.15</c:v>
                </c:pt>
                <c:pt idx="138">
                  <c:v>943.1</c:v>
                </c:pt>
                <c:pt idx="139">
                  <c:v>943.05</c:v>
                </c:pt>
                <c:pt idx="140">
                  <c:v>943</c:v>
                </c:pt>
                <c:pt idx="141">
                  <c:v>942.95</c:v>
                </c:pt>
                <c:pt idx="142">
                  <c:v>942.9</c:v>
                </c:pt>
                <c:pt idx="143">
                  <c:v>942.85</c:v>
                </c:pt>
                <c:pt idx="144">
                  <c:v>942.8</c:v>
                </c:pt>
                <c:pt idx="145">
                  <c:v>942.75</c:v>
                </c:pt>
                <c:pt idx="146">
                  <c:v>942.7</c:v>
                </c:pt>
                <c:pt idx="147">
                  <c:v>942.65</c:v>
                </c:pt>
                <c:pt idx="148">
                  <c:v>942.6</c:v>
                </c:pt>
                <c:pt idx="149">
                  <c:v>942.55</c:v>
                </c:pt>
                <c:pt idx="150">
                  <c:v>942.5</c:v>
                </c:pt>
                <c:pt idx="151">
                  <c:v>942.45</c:v>
                </c:pt>
                <c:pt idx="152">
                  <c:v>942.4</c:v>
                </c:pt>
                <c:pt idx="153">
                  <c:v>942.35</c:v>
                </c:pt>
                <c:pt idx="154">
                  <c:v>942.3</c:v>
                </c:pt>
                <c:pt idx="155">
                  <c:v>942.25</c:v>
                </c:pt>
                <c:pt idx="156">
                  <c:v>942.2</c:v>
                </c:pt>
                <c:pt idx="157">
                  <c:v>942.15</c:v>
                </c:pt>
                <c:pt idx="158">
                  <c:v>942.1</c:v>
                </c:pt>
                <c:pt idx="159">
                  <c:v>942.05</c:v>
                </c:pt>
                <c:pt idx="160">
                  <c:v>942</c:v>
                </c:pt>
                <c:pt idx="161">
                  <c:v>941.95</c:v>
                </c:pt>
                <c:pt idx="162">
                  <c:v>941.9</c:v>
                </c:pt>
                <c:pt idx="163">
                  <c:v>941.85</c:v>
                </c:pt>
                <c:pt idx="164">
                  <c:v>941.8</c:v>
                </c:pt>
                <c:pt idx="165">
                  <c:v>941.75</c:v>
                </c:pt>
                <c:pt idx="166">
                  <c:v>941.7</c:v>
                </c:pt>
                <c:pt idx="167">
                  <c:v>941.65</c:v>
                </c:pt>
                <c:pt idx="168">
                  <c:v>941.6</c:v>
                </c:pt>
                <c:pt idx="169">
                  <c:v>941.55</c:v>
                </c:pt>
                <c:pt idx="170">
                  <c:v>941.5</c:v>
                </c:pt>
                <c:pt idx="171">
                  <c:v>941.45</c:v>
                </c:pt>
                <c:pt idx="172">
                  <c:v>941.4</c:v>
                </c:pt>
                <c:pt idx="173">
                  <c:v>941.35</c:v>
                </c:pt>
                <c:pt idx="174">
                  <c:v>941.3</c:v>
                </c:pt>
                <c:pt idx="175">
                  <c:v>941.25</c:v>
                </c:pt>
                <c:pt idx="176">
                  <c:v>941.2</c:v>
                </c:pt>
                <c:pt idx="177">
                  <c:v>941.15</c:v>
                </c:pt>
                <c:pt idx="178">
                  <c:v>941.1</c:v>
                </c:pt>
                <c:pt idx="179">
                  <c:v>941.05</c:v>
                </c:pt>
                <c:pt idx="180">
                  <c:v>941</c:v>
                </c:pt>
                <c:pt idx="181">
                  <c:v>940.95</c:v>
                </c:pt>
                <c:pt idx="182">
                  <c:v>940.9</c:v>
                </c:pt>
                <c:pt idx="183">
                  <c:v>940.85</c:v>
                </c:pt>
                <c:pt idx="184">
                  <c:v>940.8</c:v>
                </c:pt>
                <c:pt idx="185">
                  <c:v>940.75</c:v>
                </c:pt>
                <c:pt idx="186">
                  <c:v>940.7</c:v>
                </c:pt>
                <c:pt idx="187">
                  <c:v>940.65</c:v>
                </c:pt>
                <c:pt idx="188">
                  <c:v>940.6</c:v>
                </c:pt>
                <c:pt idx="189">
                  <c:v>940.55</c:v>
                </c:pt>
                <c:pt idx="190">
                  <c:v>940.5</c:v>
                </c:pt>
                <c:pt idx="191">
                  <c:v>940.45</c:v>
                </c:pt>
                <c:pt idx="192">
                  <c:v>940.4</c:v>
                </c:pt>
                <c:pt idx="193">
                  <c:v>940.35</c:v>
                </c:pt>
                <c:pt idx="194">
                  <c:v>940.3</c:v>
                </c:pt>
                <c:pt idx="195">
                  <c:v>940.25</c:v>
                </c:pt>
                <c:pt idx="196">
                  <c:v>940.2</c:v>
                </c:pt>
                <c:pt idx="197">
                  <c:v>940.15</c:v>
                </c:pt>
                <c:pt idx="198">
                  <c:v>940.1</c:v>
                </c:pt>
                <c:pt idx="199">
                  <c:v>940.05</c:v>
                </c:pt>
                <c:pt idx="200">
                  <c:v>940</c:v>
                </c:pt>
                <c:pt idx="201">
                  <c:v>939.95</c:v>
                </c:pt>
                <c:pt idx="202">
                  <c:v>939.9</c:v>
                </c:pt>
                <c:pt idx="203">
                  <c:v>939.85</c:v>
                </c:pt>
                <c:pt idx="204">
                  <c:v>939.8</c:v>
                </c:pt>
                <c:pt idx="205">
                  <c:v>939.75</c:v>
                </c:pt>
                <c:pt idx="206">
                  <c:v>939.7</c:v>
                </c:pt>
                <c:pt idx="207">
                  <c:v>939.65</c:v>
                </c:pt>
                <c:pt idx="208">
                  <c:v>939.6</c:v>
                </c:pt>
                <c:pt idx="209">
                  <c:v>939.55</c:v>
                </c:pt>
                <c:pt idx="210">
                  <c:v>939.5</c:v>
                </c:pt>
                <c:pt idx="211">
                  <c:v>939.45</c:v>
                </c:pt>
                <c:pt idx="212">
                  <c:v>939.4</c:v>
                </c:pt>
                <c:pt idx="213">
                  <c:v>939.35</c:v>
                </c:pt>
                <c:pt idx="214">
                  <c:v>939.3</c:v>
                </c:pt>
                <c:pt idx="215">
                  <c:v>939.25</c:v>
                </c:pt>
                <c:pt idx="216">
                  <c:v>939.2</c:v>
                </c:pt>
                <c:pt idx="217">
                  <c:v>939.15</c:v>
                </c:pt>
                <c:pt idx="218">
                  <c:v>939.1</c:v>
                </c:pt>
                <c:pt idx="219">
                  <c:v>939.05</c:v>
                </c:pt>
                <c:pt idx="220">
                  <c:v>939</c:v>
                </c:pt>
                <c:pt idx="221">
                  <c:v>938.95</c:v>
                </c:pt>
                <c:pt idx="222">
                  <c:v>938.9</c:v>
                </c:pt>
                <c:pt idx="223">
                  <c:v>938.85</c:v>
                </c:pt>
                <c:pt idx="224">
                  <c:v>938.8</c:v>
                </c:pt>
                <c:pt idx="225">
                  <c:v>938.75</c:v>
                </c:pt>
                <c:pt idx="226">
                  <c:v>938.7</c:v>
                </c:pt>
                <c:pt idx="227">
                  <c:v>938.65</c:v>
                </c:pt>
                <c:pt idx="228">
                  <c:v>938.6</c:v>
                </c:pt>
                <c:pt idx="229">
                  <c:v>938.55</c:v>
                </c:pt>
                <c:pt idx="230">
                  <c:v>938.5</c:v>
                </c:pt>
                <c:pt idx="231">
                  <c:v>938.45</c:v>
                </c:pt>
                <c:pt idx="232">
                  <c:v>938.4</c:v>
                </c:pt>
                <c:pt idx="233">
                  <c:v>938.35</c:v>
                </c:pt>
                <c:pt idx="234">
                  <c:v>938.3</c:v>
                </c:pt>
                <c:pt idx="235">
                  <c:v>938.25</c:v>
                </c:pt>
                <c:pt idx="236">
                  <c:v>938.2</c:v>
                </c:pt>
                <c:pt idx="237">
                  <c:v>938.15</c:v>
                </c:pt>
                <c:pt idx="238">
                  <c:v>938.1</c:v>
                </c:pt>
                <c:pt idx="239">
                  <c:v>938.05</c:v>
                </c:pt>
                <c:pt idx="240">
                  <c:v>938</c:v>
                </c:pt>
                <c:pt idx="241">
                  <c:v>937.95</c:v>
                </c:pt>
                <c:pt idx="242">
                  <c:v>937.9</c:v>
                </c:pt>
                <c:pt idx="243">
                  <c:v>937.85</c:v>
                </c:pt>
                <c:pt idx="244">
                  <c:v>937.8</c:v>
                </c:pt>
                <c:pt idx="245">
                  <c:v>937.75</c:v>
                </c:pt>
                <c:pt idx="246">
                  <c:v>937.7</c:v>
                </c:pt>
                <c:pt idx="247">
                  <c:v>937.65</c:v>
                </c:pt>
                <c:pt idx="248">
                  <c:v>937.6</c:v>
                </c:pt>
                <c:pt idx="249">
                  <c:v>937.55</c:v>
                </c:pt>
                <c:pt idx="250">
                  <c:v>937.5</c:v>
                </c:pt>
                <c:pt idx="251">
                  <c:v>937.45</c:v>
                </c:pt>
                <c:pt idx="252">
                  <c:v>937.4</c:v>
                </c:pt>
                <c:pt idx="253">
                  <c:v>937.35</c:v>
                </c:pt>
                <c:pt idx="254">
                  <c:v>937.3</c:v>
                </c:pt>
                <c:pt idx="255">
                  <c:v>937.25</c:v>
                </c:pt>
                <c:pt idx="256">
                  <c:v>937.2</c:v>
                </c:pt>
                <c:pt idx="257">
                  <c:v>937.15</c:v>
                </c:pt>
                <c:pt idx="258">
                  <c:v>937.1</c:v>
                </c:pt>
                <c:pt idx="259">
                  <c:v>937.05</c:v>
                </c:pt>
                <c:pt idx="260">
                  <c:v>937</c:v>
                </c:pt>
                <c:pt idx="261">
                  <c:v>936.95</c:v>
                </c:pt>
                <c:pt idx="262">
                  <c:v>936.9</c:v>
                </c:pt>
                <c:pt idx="263">
                  <c:v>936.85</c:v>
                </c:pt>
                <c:pt idx="264">
                  <c:v>936.8</c:v>
                </c:pt>
                <c:pt idx="265">
                  <c:v>936.75</c:v>
                </c:pt>
                <c:pt idx="266">
                  <c:v>936.7</c:v>
                </c:pt>
                <c:pt idx="267">
                  <c:v>936.65</c:v>
                </c:pt>
                <c:pt idx="268">
                  <c:v>936.6</c:v>
                </c:pt>
                <c:pt idx="269">
                  <c:v>936.55</c:v>
                </c:pt>
                <c:pt idx="270">
                  <c:v>936.5</c:v>
                </c:pt>
                <c:pt idx="271">
                  <c:v>936.45</c:v>
                </c:pt>
                <c:pt idx="272">
                  <c:v>936.4</c:v>
                </c:pt>
                <c:pt idx="273">
                  <c:v>936.35</c:v>
                </c:pt>
                <c:pt idx="274">
                  <c:v>936.3</c:v>
                </c:pt>
                <c:pt idx="275">
                  <c:v>936.25</c:v>
                </c:pt>
                <c:pt idx="276">
                  <c:v>936.2</c:v>
                </c:pt>
                <c:pt idx="277">
                  <c:v>936.15</c:v>
                </c:pt>
                <c:pt idx="278">
                  <c:v>936.1</c:v>
                </c:pt>
                <c:pt idx="279">
                  <c:v>936.05</c:v>
                </c:pt>
                <c:pt idx="280">
                  <c:v>936</c:v>
                </c:pt>
                <c:pt idx="281">
                  <c:v>935.95</c:v>
                </c:pt>
                <c:pt idx="282">
                  <c:v>935.9</c:v>
                </c:pt>
                <c:pt idx="283">
                  <c:v>935.85</c:v>
                </c:pt>
                <c:pt idx="284">
                  <c:v>935.8</c:v>
                </c:pt>
                <c:pt idx="285">
                  <c:v>935.75</c:v>
                </c:pt>
                <c:pt idx="286">
                  <c:v>935.7</c:v>
                </c:pt>
                <c:pt idx="287">
                  <c:v>935.65</c:v>
                </c:pt>
                <c:pt idx="288">
                  <c:v>935.6</c:v>
                </c:pt>
                <c:pt idx="289">
                  <c:v>935.55</c:v>
                </c:pt>
                <c:pt idx="290">
                  <c:v>935.5</c:v>
                </c:pt>
                <c:pt idx="291">
                  <c:v>935.45</c:v>
                </c:pt>
                <c:pt idx="292">
                  <c:v>935.4</c:v>
                </c:pt>
                <c:pt idx="293">
                  <c:v>935.35</c:v>
                </c:pt>
                <c:pt idx="294">
                  <c:v>935.3</c:v>
                </c:pt>
                <c:pt idx="295">
                  <c:v>935.25</c:v>
                </c:pt>
                <c:pt idx="296">
                  <c:v>935.2</c:v>
                </c:pt>
                <c:pt idx="297">
                  <c:v>935.15</c:v>
                </c:pt>
                <c:pt idx="298">
                  <c:v>935.1</c:v>
                </c:pt>
                <c:pt idx="299">
                  <c:v>935.05</c:v>
                </c:pt>
                <c:pt idx="300">
                  <c:v>935</c:v>
                </c:pt>
                <c:pt idx="301">
                  <c:v>934.95</c:v>
                </c:pt>
                <c:pt idx="302">
                  <c:v>934.9</c:v>
                </c:pt>
                <c:pt idx="303">
                  <c:v>934.85</c:v>
                </c:pt>
                <c:pt idx="304">
                  <c:v>934.8</c:v>
                </c:pt>
                <c:pt idx="305">
                  <c:v>934.75</c:v>
                </c:pt>
                <c:pt idx="306">
                  <c:v>934.7</c:v>
                </c:pt>
                <c:pt idx="307">
                  <c:v>934.65</c:v>
                </c:pt>
                <c:pt idx="308">
                  <c:v>934.6</c:v>
                </c:pt>
                <c:pt idx="309">
                  <c:v>934.55</c:v>
                </c:pt>
                <c:pt idx="310">
                  <c:v>934.5</c:v>
                </c:pt>
                <c:pt idx="311">
                  <c:v>934.45</c:v>
                </c:pt>
                <c:pt idx="312">
                  <c:v>934.4</c:v>
                </c:pt>
                <c:pt idx="313">
                  <c:v>934.35</c:v>
                </c:pt>
                <c:pt idx="314">
                  <c:v>934.3</c:v>
                </c:pt>
                <c:pt idx="315">
                  <c:v>934.25</c:v>
                </c:pt>
                <c:pt idx="316">
                  <c:v>934.2</c:v>
                </c:pt>
                <c:pt idx="317">
                  <c:v>934.15</c:v>
                </c:pt>
                <c:pt idx="318">
                  <c:v>934.1</c:v>
                </c:pt>
                <c:pt idx="319">
                  <c:v>934.05</c:v>
                </c:pt>
                <c:pt idx="320">
                  <c:v>934</c:v>
                </c:pt>
                <c:pt idx="321">
                  <c:v>933.95</c:v>
                </c:pt>
                <c:pt idx="322">
                  <c:v>933.9</c:v>
                </c:pt>
                <c:pt idx="323">
                  <c:v>933.85</c:v>
                </c:pt>
                <c:pt idx="324">
                  <c:v>933.8</c:v>
                </c:pt>
                <c:pt idx="325">
                  <c:v>933.75</c:v>
                </c:pt>
                <c:pt idx="326">
                  <c:v>933.7</c:v>
                </c:pt>
                <c:pt idx="327">
                  <c:v>933.65</c:v>
                </c:pt>
                <c:pt idx="328">
                  <c:v>933.6</c:v>
                </c:pt>
                <c:pt idx="329">
                  <c:v>933.55</c:v>
                </c:pt>
                <c:pt idx="330">
                  <c:v>933.5</c:v>
                </c:pt>
                <c:pt idx="331">
                  <c:v>933.45</c:v>
                </c:pt>
                <c:pt idx="332">
                  <c:v>933.4</c:v>
                </c:pt>
                <c:pt idx="333">
                  <c:v>933.35</c:v>
                </c:pt>
                <c:pt idx="334">
                  <c:v>933.3</c:v>
                </c:pt>
                <c:pt idx="335">
                  <c:v>933.25</c:v>
                </c:pt>
                <c:pt idx="336">
                  <c:v>933.2</c:v>
                </c:pt>
                <c:pt idx="337">
                  <c:v>933.15</c:v>
                </c:pt>
                <c:pt idx="338">
                  <c:v>933.1</c:v>
                </c:pt>
                <c:pt idx="339">
                  <c:v>933.05</c:v>
                </c:pt>
                <c:pt idx="340">
                  <c:v>933</c:v>
                </c:pt>
                <c:pt idx="341">
                  <c:v>932.95</c:v>
                </c:pt>
                <c:pt idx="342">
                  <c:v>932.9</c:v>
                </c:pt>
                <c:pt idx="343">
                  <c:v>932.85</c:v>
                </c:pt>
                <c:pt idx="344">
                  <c:v>932.8</c:v>
                </c:pt>
                <c:pt idx="345">
                  <c:v>932.75</c:v>
                </c:pt>
                <c:pt idx="346">
                  <c:v>932.7</c:v>
                </c:pt>
                <c:pt idx="347">
                  <c:v>932.65</c:v>
                </c:pt>
                <c:pt idx="348">
                  <c:v>932.6</c:v>
                </c:pt>
                <c:pt idx="349">
                  <c:v>932.55</c:v>
                </c:pt>
                <c:pt idx="350">
                  <c:v>932.5</c:v>
                </c:pt>
                <c:pt idx="351">
                  <c:v>932.45</c:v>
                </c:pt>
                <c:pt idx="352">
                  <c:v>932.4</c:v>
                </c:pt>
                <c:pt idx="353">
                  <c:v>932.35</c:v>
                </c:pt>
                <c:pt idx="354">
                  <c:v>932.3</c:v>
                </c:pt>
                <c:pt idx="355">
                  <c:v>932.25</c:v>
                </c:pt>
                <c:pt idx="356">
                  <c:v>932.2</c:v>
                </c:pt>
                <c:pt idx="357">
                  <c:v>932.15</c:v>
                </c:pt>
                <c:pt idx="358">
                  <c:v>932.1</c:v>
                </c:pt>
                <c:pt idx="359">
                  <c:v>932.05</c:v>
                </c:pt>
                <c:pt idx="360">
                  <c:v>932</c:v>
                </c:pt>
                <c:pt idx="361">
                  <c:v>931.95</c:v>
                </c:pt>
                <c:pt idx="362">
                  <c:v>931.9</c:v>
                </c:pt>
                <c:pt idx="363">
                  <c:v>931.85</c:v>
                </c:pt>
                <c:pt idx="364">
                  <c:v>931.8</c:v>
                </c:pt>
                <c:pt idx="365">
                  <c:v>931.75</c:v>
                </c:pt>
                <c:pt idx="366">
                  <c:v>931.7</c:v>
                </c:pt>
                <c:pt idx="367">
                  <c:v>931.65</c:v>
                </c:pt>
                <c:pt idx="368">
                  <c:v>931.6</c:v>
                </c:pt>
                <c:pt idx="369">
                  <c:v>931.55</c:v>
                </c:pt>
                <c:pt idx="370">
                  <c:v>931.5</c:v>
                </c:pt>
                <c:pt idx="371">
                  <c:v>931.45</c:v>
                </c:pt>
                <c:pt idx="372">
                  <c:v>931.4</c:v>
                </c:pt>
                <c:pt idx="373">
                  <c:v>931.35</c:v>
                </c:pt>
                <c:pt idx="374">
                  <c:v>931.3</c:v>
                </c:pt>
                <c:pt idx="375">
                  <c:v>931.25</c:v>
                </c:pt>
                <c:pt idx="376">
                  <c:v>931.2</c:v>
                </c:pt>
                <c:pt idx="377">
                  <c:v>931.15</c:v>
                </c:pt>
                <c:pt idx="378">
                  <c:v>931.1</c:v>
                </c:pt>
                <c:pt idx="379">
                  <c:v>931.05</c:v>
                </c:pt>
                <c:pt idx="380">
                  <c:v>931</c:v>
                </c:pt>
                <c:pt idx="381">
                  <c:v>930.95</c:v>
                </c:pt>
                <c:pt idx="382">
                  <c:v>930.9</c:v>
                </c:pt>
                <c:pt idx="383">
                  <c:v>930.85</c:v>
                </c:pt>
                <c:pt idx="384">
                  <c:v>930.8</c:v>
                </c:pt>
                <c:pt idx="385">
                  <c:v>930.75</c:v>
                </c:pt>
                <c:pt idx="386">
                  <c:v>930.7</c:v>
                </c:pt>
                <c:pt idx="387">
                  <c:v>930.65</c:v>
                </c:pt>
                <c:pt idx="388">
                  <c:v>930.6</c:v>
                </c:pt>
                <c:pt idx="389">
                  <c:v>930.55</c:v>
                </c:pt>
                <c:pt idx="390">
                  <c:v>930.5</c:v>
                </c:pt>
                <c:pt idx="391">
                  <c:v>930.45</c:v>
                </c:pt>
                <c:pt idx="392">
                  <c:v>930.4</c:v>
                </c:pt>
                <c:pt idx="393">
                  <c:v>930.35</c:v>
                </c:pt>
                <c:pt idx="394">
                  <c:v>930.3</c:v>
                </c:pt>
                <c:pt idx="395">
                  <c:v>930.25</c:v>
                </c:pt>
                <c:pt idx="396">
                  <c:v>930.2</c:v>
                </c:pt>
                <c:pt idx="397">
                  <c:v>930.15</c:v>
                </c:pt>
                <c:pt idx="398">
                  <c:v>930.1</c:v>
                </c:pt>
                <c:pt idx="399">
                  <c:v>930.05</c:v>
                </c:pt>
                <c:pt idx="400">
                  <c:v>930</c:v>
                </c:pt>
                <c:pt idx="401">
                  <c:v>929.95</c:v>
                </c:pt>
                <c:pt idx="402">
                  <c:v>929.9</c:v>
                </c:pt>
                <c:pt idx="403">
                  <c:v>929.85</c:v>
                </c:pt>
                <c:pt idx="404">
                  <c:v>929.8</c:v>
                </c:pt>
                <c:pt idx="405">
                  <c:v>929.75</c:v>
                </c:pt>
                <c:pt idx="406">
                  <c:v>929.7</c:v>
                </c:pt>
                <c:pt idx="407">
                  <c:v>929.65</c:v>
                </c:pt>
                <c:pt idx="408">
                  <c:v>929.6</c:v>
                </c:pt>
                <c:pt idx="409">
                  <c:v>929.55</c:v>
                </c:pt>
                <c:pt idx="410">
                  <c:v>929.5</c:v>
                </c:pt>
                <c:pt idx="411">
                  <c:v>929.45</c:v>
                </c:pt>
                <c:pt idx="412">
                  <c:v>929.4</c:v>
                </c:pt>
                <c:pt idx="413">
                  <c:v>929.35</c:v>
                </c:pt>
                <c:pt idx="414">
                  <c:v>929.3</c:v>
                </c:pt>
                <c:pt idx="415">
                  <c:v>929.25</c:v>
                </c:pt>
                <c:pt idx="416">
                  <c:v>929.2</c:v>
                </c:pt>
                <c:pt idx="417">
                  <c:v>929.15</c:v>
                </c:pt>
                <c:pt idx="418">
                  <c:v>929.1</c:v>
                </c:pt>
                <c:pt idx="419">
                  <c:v>929.05</c:v>
                </c:pt>
                <c:pt idx="420">
                  <c:v>929</c:v>
                </c:pt>
                <c:pt idx="421">
                  <c:v>928.95</c:v>
                </c:pt>
                <c:pt idx="422">
                  <c:v>928.9</c:v>
                </c:pt>
                <c:pt idx="423">
                  <c:v>928.85</c:v>
                </c:pt>
                <c:pt idx="424">
                  <c:v>928.8</c:v>
                </c:pt>
                <c:pt idx="425">
                  <c:v>928.75</c:v>
                </c:pt>
                <c:pt idx="426">
                  <c:v>928.7</c:v>
                </c:pt>
                <c:pt idx="427">
                  <c:v>928.65</c:v>
                </c:pt>
                <c:pt idx="428">
                  <c:v>928.6</c:v>
                </c:pt>
                <c:pt idx="429">
                  <c:v>928.55</c:v>
                </c:pt>
                <c:pt idx="430">
                  <c:v>928.5</c:v>
                </c:pt>
                <c:pt idx="431">
                  <c:v>928.45</c:v>
                </c:pt>
                <c:pt idx="432">
                  <c:v>928.4</c:v>
                </c:pt>
                <c:pt idx="433">
                  <c:v>928.35</c:v>
                </c:pt>
                <c:pt idx="434">
                  <c:v>928.3</c:v>
                </c:pt>
                <c:pt idx="435">
                  <c:v>928.25</c:v>
                </c:pt>
                <c:pt idx="436">
                  <c:v>928.2</c:v>
                </c:pt>
                <c:pt idx="437">
                  <c:v>928.15</c:v>
                </c:pt>
                <c:pt idx="438">
                  <c:v>928.1</c:v>
                </c:pt>
                <c:pt idx="439">
                  <c:v>928.05</c:v>
                </c:pt>
                <c:pt idx="440">
                  <c:v>928</c:v>
                </c:pt>
                <c:pt idx="441">
                  <c:v>927.95</c:v>
                </c:pt>
                <c:pt idx="442">
                  <c:v>927.9</c:v>
                </c:pt>
                <c:pt idx="443">
                  <c:v>927.85</c:v>
                </c:pt>
                <c:pt idx="444">
                  <c:v>927.8</c:v>
                </c:pt>
                <c:pt idx="445">
                  <c:v>927.75</c:v>
                </c:pt>
                <c:pt idx="446">
                  <c:v>927.7</c:v>
                </c:pt>
                <c:pt idx="447">
                  <c:v>927.65</c:v>
                </c:pt>
                <c:pt idx="448">
                  <c:v>927.6</c:v>
                </c:pt>
                <c:pt idx="449">
                  <c:v>927.55</c:v>
                </c:pt>
                <c:pt idx="450">
                  <c:v>927.5</c:v>
                </c:pt>
                <c:pt idx="451">
                  <c:v>927.45</c:v>
                </c:pt>
                <c:pt idx="452">
                  <c:v>927.4</c:v>
                </c:pt>
                <c:pt idx="453">
                  <c:v>927.35</c:v>
                </c:pt>
                <c:pt idx="454">
                  <c:v>927.3</c:v>
                </c:pt>
                <c:pt idx="455">
                  <c:v>927.25</c:v>
                </c:pt>
                <c:pt idx="456">
                  <c:v>927.2</c:v>
                </c:pt>
                <c:pt idx="457">
                  <c:v>927.15</c:v>
                </c:pt>
                <c:pt idx="458">
                  <c:v>927.1</c:v>
                </c:pt>
                <c:pt idx="459">
                  <c:v>927.05</c:v>
                </c:pt>
                <c:pt idx="460">
                  <c:v>927</c:v>
                </c:pt>
                <c:pt idx="461">
                  <c:v>926.95</c:v>
                </c:pt>
                <c:pt idx="462">
                  <c:v>926.9</c:v>
                </c:pt>
                <c:pt idx="463">
                  <c:v>926.85</c:v>
                </c:pt>
                <c:pt idx="464">
                  <c:v>926.8</c:v>
                </c:pt>
                <c:pt idx="465">
                  <c:v>926.75</c:v>
                </c:pt>
                <c:pt idx="466">
                  <c:v>926.7</c:v>
                </c:pt>
                <c:pt idx="467">
                  <c:v>926.65</c:v>
                </c:pt>
                <c:pt idx="468">
                  <c:v>926.6</c:v>
                </c:pt>
                <c:pt idx="469">
                  <c:v>926.55</c:v>
                </c:pt>
                <c:pt idx="470">
                  <c:v>926.5</c:v>
                </c:pt>
                <c:pt idx="471">
                  <c:v>926.45</c:v>
                </c:pt>
                <c:pt idx="472">
                  <c:v>926.4</c:v>
                </c:pt>
                <c:pt idx="473">
                  <c:v>926.35</c:v>
                </c:pt>
                <c:pt idx="474">
                  <c:v>926.3</c:v>
                </c:pt>
                <c:pt idx="475">
                  <c:v>926.25</c:v>
                </c:pt>
                <c:pt idx="476">
                  <c:v>926.2</c:v>
                </c:pt>
                <c:pt idx="477">
                  <c:v>926.15</c:v>
                </c:pt>
                <c:pt idx="478">
                  <c:v>926.1</c:v>
                </c:pt>
                <c:pt idx="479">
                  <c:v>926.05</c:v>
                </c:pt>
                <c:pt idx="480">
                  <c:v>926</c:v>
                </c:pt>
                <c:pt idx="481">
                  <c:v>925.95</c:v>
                </c:pt>
                <c:pt idx="482">
                  <c:v>925.9</c:v>
                </c:pt>
                <c:pt idx="483">
                  <c:v>925.85</c:v>
                </c:pt>
                <c:pt idx="484">
                  <c:v>925.8</c:v>
                </c:pt>
                <c:pt idx="485">
                  <c:v>925.75</c:v>
                </c:pt>
                <c:pt idx="486">
                  <c:v>925.7</c:v>
                </c:pt>
                <c:pt idx="487">
                  <c:v>925.65</c:v>
                </c:pt>
                <c:pt idx="488">
                  <c:v>925.6</c:v>
                </c:pt>
                <c:pt idx="489">
                  <c:v>925.55</c:v>
                </c:pt>
                <c:pt idx="490">
                  <c:v>925.5</c:v>
                </c:pt>
                <c:pt idx="491">
                  <c:v>925.45</c:v>
                </c:pt>
                <c:pt idx="492">
                  <c:v>925.4</c:v>
                </c:pt>
                <c:pt idx="493">
                  <c:v>925.35</c:v>
                </c:pt>
                <c:pt idx="494">
                  <c:v>925.3</c:v>
                </c:pt>
                <c:pt idx="495">
                  <c:v>925.25</c:v>
                </c:pt>
                <c:pt idx="496">
                  <c:v>925.2</c:v>
                </c:pt>
                <c:pt idx="497">
                  <c:v>925.15</c:v>
                </c:pt>
                <c:pt idx="498">
                  <c:v>925.1</c:v>
                </c:pt>
                <c:pt idx="499">
                  <c:v>925.05</c:v>
                </c:pt>
                <c:pt idx="500">
                  <c:v>925</c:v>
                </c:pt>
              </c:numCache>
            </c:numRef>
          </c:xVal>
          <c:yVal>
            <c:numRef>
              <c:f>Sheet1!$D$2:$D$502</c:f>
              <c:numCache>
                <c:formatCode>General</c:formatCode>
                <c:ptCount val="501"/>
                <c:pt idx="0">
                  <c:v>7563</c:v>
                </c:pt>
                <c:pt idx="1">
                  <c:v>7725</c:v>
                </c:pt>
                <c:pt idx="2">
                  <c:v>7580</c:v>
                </c:pt>
                <c:pt idx="3">
                  <c:v>7641</c:v>
                </c:pt>
                <c:pt idx="4">
                  <c:v>7740</c:v>
                </c:pt>
                <c:pt idx="5">
                  <c:v>7796</c:v>
                </c:pt>
                <c:pt idx="6">
                  <c:v>7705</c:v>
                </c:pt>
                <c:pt idx="7">
                  <c:v>7498</c:v>
                </c:pt>
                <c:pt idx="8">
                  <c:v>7621</c:v>
                </c:pt>
                <c:pt idx="9">
                  <c:v>7543</c:v>
                </c:pt>
                <c:pt idx="10">
                  <c:v>7425</c:v>
                </c:pt>
                <c:pt idx="11">
                  <c:v>7496</c:v>
                </c:pt>
                <c:pt idx="12">
                  <c:v>7616</c:v>
                </c:pt>
                <c:pt idx="13">
                  <c:v>7435</c:v>
                </c:pt>
                <c:pt idx="14">
                  <c:v>7306</c:v>
                </c:pt>
                <c:pt idx="15">
                  <c:v>7422</c:v>
                </c:pt>
                <c:pt idx="16">
                  <c:v>7375</c:v>
                </c:pt>
                <c:pt idx="17">
                  <c:v>7415</c:v>
                </c:pt>
                <c:pt idx="18">
                  <c:v>7490</c:v>
                </c:pt>
                <c:pt idx="19">
                  <c:v>7445</c:v>
                </c:pt>
                <c:pt idx="20">
                  <c:v>7453</c:v>
                </c:pt>
                <c:pt idx="21">
                  <c:v>7331</c:v>
                </c:pt>
                <c:pt idx="22">
                  <c:v>7416</c:v>
                </c:pt>
                <c:pt idx="23">
                  <c:v>7390</c:v>
                </c:pt>
                <c:pt idx="24">
                  <c:v>7434</c:v>
                </c:pt>
                <c:pt idx="25">
                  <c:v>7324</c:v>
                </c:pt>
                <c:pt idx="26">
                  <c:v>7330</c:v>
                </c:pt>
                <c:pt idx="27">
                  <c:v>7232</c:v>
                </c:pt>
                <c:pt idx="28">
                  <c:v>7408</c:v>
                </c:pt>
                <c:pt idx="29">
                  <c:v>7235</c:v>
                </c:pt>
                <c:pt idx="30">
                  <c:v>7238</c:v>
                </c:pt>
                <c:pt idx="31">
                  <c:v>7197</c:v>
                </c:pt>
                <c:pt idx="32">
                  <c:v>7339</c:v>
                </c:pt>
                <c:pt idx="33">
                  <c:v>7162</c:v>
                </c:pt>
                <c:pt idx="34">
                  <c:v>7136</c:v>
                </c:pt>
                <c:pt idx="35">
                  <c:v>7290</c:v>
                </c:pt>
                <c:pt idx="36">
                  <c:v>7313</c:v>
                </c:pt>
                <c:pt idx="37">
                  <c:v>7363</c:v>
                </c:pt>
                <c:pt idx="38">
                  <c:v>7218</c:v>
                </c:pt>
                <c:pt idx="39">
                  <c:v>7276</c:v>
                </c:pt>
                <c:pt idx="40">
                  <c:v>7277</c:v>
                </c:pt>
                <c:pt idx="41">
                  <c:v>7135</c:v>
                </c:pt>
                <c:pt idx="42">
                  <c:v>7113</c:v>
                </c:pt>
                <c:pt idx="43">
                  <c:v>7241</c:v>
                </c:pt>
                <c:pt idx="44">
                  <c:v>7293</c:v>
                </c:pt>
                <c:pt idx="45">
                  <c:v>7214</c:v>
                </c:pt>
                <c:pt idx="46">
                  <c:v>7193</c:v>
                </c:pt>
                <c:pt idx="47">
                  <c:v>7068</c:v>
                </c:pt>
                <c:pt idx="48">
                  <c:v>7154</c:v>
                </c:pt>
                <c:pt idx="49">
                  <c:v>7086</c:v>
                </c:pt>
                <c:pt idx="50">
                  <c:v>7306</c:v>
                </c:pt>
                <c:pt idx="51">
                  <c:v>7137</c:v>
                </c:pt>
                <c:pt idx="52">
                  <c:v>7208</c:v>
                </c:pt>
                <c:pt idx="53">
                  <c:v>7467</c:v>
                </c:pt>
                <c:pt idx="54">
                  <c:v>7214</c:v>
                </c:pt>
                <c:pt idx="55">
                  <c:v>7184</c:v>
                </c:pt>
                <c:pt idx="56">
                  <c:v>7138</c:v>
                </c:pt>
                <c:pt idx="57">
                  <c:v>7384</c:v>
                </c:pt>
                <c:pt idx="58">
                  <c:v>7244</c:v>
                </c:pt>
                <c:pt idx="59">
                  <c:v>7136</c:v>
                </c:pt>
                <c:pt idx="60">
                  <c:v>7235</c:v>
                </c:pt>
                <c:pt idx="61">
                  <c:v>7258</c:v>
                </c:pt>
                <c:pt idx="62">
                  <c:v>7074</c:v>
                </c:pt>
                <c:pt idx="63">
                  <c:v>7223</c:v>
                </c:pt>
                <c:pt idx="64">
                  <c:v>7249</c:v>
                </c:pt>
                <c:pt idx="65">
                  <c:v>7336</c:v>
                </c:pt>
                <c:pt idx="66">
                  <c:v>7218</c:v>
                </c:pt>
                <c:pt idx="67">
                  <c:v>7281</c:v>
                </c:pt>
                <c:pt idx="68">
                  <c:v>7181</c:v>
                </c:pt>
                <c:pt idx="69">
                  <c:v>7426</c:v>
                </c:pt>
                <c:pt idx="70">
                  <c:v>7396</c:v>
                </c:pt>
                <c:pt idx="71">
                  <c:v>7209</c:v>
                </c:pt>
                <c:pt idx="72">
                  <c:v>7334</c:v>
                </c:pt>
                <c:pt idx="73">
                  <c:v>7317</c:v>
                </c:pt>
                <c:pt idx="74">
                  <c:v>7329</c:v>
                </c:pt>
                <c:pt idx="75">
                  <c:v>7334</c:v>
                </c:pt>
                <c:pt idx="76">
                  <c:v>7250</c:v>
                </c:pt>
                <c:pt idx="77">
                  <c:v>7250</c:v>
                </c:pt>
                <c:pt idx="78">
                  <c:v>7302</c:v>
                </c:pt>
                <c:pt idx="79">
                  <c:v>7372</c:v>
                </c:pt>
                <c:pt idx="80">
                  <c:v>7330</c:v>
                </c:pt>
                <c:pt idx="81">
                  <c:v>7374</c:v>
                </c:pt>
                <c:pt idx="82">
                  <c:v>7353</c:v>
                </c:pt>
                <c:pt idx="83">
                  <c:v>7331</c:v>
                </c:pt>
                <c:pt idx="84">
                  <c:v>7420</c:v>
                </c:pt>
                <c:pt idx="85">
                  <c:v>7247</c:v>
                </c:pt>
                <c:pt idx="86">
                  <c:v>7359</c:v>
                </c:pt>
                <c:pt idx="87">
                  <c:v>7248</c:v>
                </c:pt>
                <c:pt idx="88">
                  <c:v>7271</c:v>
                </c:pt>
                <c:pt idx="89">
                  <c:v>7373</c:v>
                </c:pt>
                <c:pt idx="90">
                  <c:v>7056</c:v>
                </c:pt>
                <c:pt idx="91">
                  <c:v>7106</c:v>
                </c:pt>
                <c:pt idx="92">
                  <c:v>7302</c:v>
                </c:pt>
                <c:pt idx="93">
                  <c:v>7262</c:v>
                </c:pt>
                <c:pt idx="94">
                  <c:v>7016</c:v>
                </c:pt>
                <c:pt idx="95">
                  <c:v>7278</c:v>
                </c:pt>
                <c:pt idx="96">
                  <c:v>7148</c:v>
                </c:pt>
                <c:pt idx="97">
                  <c:v>7185</c:v>
                </c:pt>
                <c:pt idx="98">
                  <c:v>7224</c:v>
                </c:pt>
                <c:pt idx="99">
                  <c:v>7239</c:v>
                </c:pt>
                <c:pt idx="100">
                  <c:v>7134</c:v>
                </c:pt>
                <c:pt idx="101">
                  <c:v>7193</c:v>
                </c:pt>
                <c:pt idx="102">
                  <c:v>7176</c:v>
                </c:pt>
                <c:pt idx="103">
                  <c:v>7270</c:v>
                </c:pt>
                <c:pt idx="104">
                  <c:v>7127</c:v>
                </c:pt>
                <c:pt idx="105">
                  <c:v>7206</c:v>
                </c:pt>
                <c:pt idx="106">
                  <c:v>7197</c:v>
                </c:pt>
                <c:pt idx="107">
                  <c:v>7162</c:v>
                </c:pt>
                <c:pt idx="108">
                  <c:v>7079</c:v>
                </c:pt>
                <c:pt idx="109">
                  <c:v>7131</c:v>
                </c:pt>
                <c:pt idx="110">
                  <c:v>7022</c:v>
                </c:pt>
                <c:pt idx="111">
                  <c:v>7200</c:v>
                </c:pt>
                <c:pt idx="112">
                  <c:v>7135</c:v>
                </c:pt>
                <c:pt idx="113">
                  <c:v>7071</c:v>
                </c:pt>
                <c:pt idx="114">
                  <c:v>7040</c:v>
                </c:pt>
                <c:pt idx="115">
                  <c:v>7007</c:v>
                </c:pt>
                <c:pt idx="116">
                  <c:v>7244</c:v>
                </c:pt>
                <c:pt idx="117">
                  <c:v>7204</c:v>
                </c:pt>
                <c:pt idx="118">
                  <c:v>7158</c:v>
                </c:pt>
                <c:pt idx="119">
                  <c:v>7055</c:v>
                </c:pt>
                <c:pt idx="120">
                  <c:v>6989</c:v>
                </c:pt>
                <c:pt idx="121">
                  <c:v>7060</c:v>
                </c:pt>
                <c:pt idx="122">
                  <c:v>7052</c:v>
                </c:pt>
                <c:pt idx="123">
                  <c:v>7084</c:v>
                </c:pt>
                <c:pt idx="124">
                  <c:v>7080</c:v>
                </c:pt>
                <c:pt idx="125">
                  <c:v>7184</c:v>
                </c:pt>
                <c:pt idx="126">
                  <c:v>7082</c:v>
                </c:pt>
                <c:pt idx="127">
                  <c:v>7230</c:v>
                </c:pt>
                <c:pt idx="128">
                  <c:v>6965</c:v>
                </c:pt>
                <c:pt idx="129">
                  <c:v>6993</c:v>
                </c:pt>
                <c:pt idx="130">
                  <c:v>7168</c:v>
                </c:pt>
                <c:pt idx="131">
                  <c:v>6864</c:v>
                </c:pt>
                <c:pt idx="132">
                  <c:v>7182</c:v>
                </c:pt>
                <c:pt idx="133">
                  <c:v>7103</c:v>
                </c:pt>
                <c:pt idx="134">
                  <c:v>7082</c:v>
                </c:pt>
                <c:pt idx="135">
                  <c:v>7146</c:v>
                </c:pt>
                <c:pt idx="136">
                  <c:v>6921</c:v>
                </c:pt>
                <c:pt idx="137">
                  <c:v>7069</c:v>
                </c:pt>
                <c:pt idx="138">
                  <c:v>7053</c:v>
                </c:pt>
                <c:pt idx="139">
                  <c:v>6877</c:v>
                </c:pt>
                <c:pt idx="140">
                  <c:v>7082</c:v>
                </c:pt>
                <c:pt idx="141">
                  <c:v>6965</c:v>
                </c:pt>
                <c:pt idx="142">
                  <c:v>6899</c:v>
                </c:pt>
                <c:pt idx="143">
                  <c:v>7094</c:v>
                </c:pt>
                <c:pt idx="144">
                  <c:v>6918</c:v>
                </c:pt>
                <c:pt idx="145">
                  <c:v>7053</c:v>
                </c:pt>
                <c:pt idx="146">
                  <c:v>7183</c:v>
                </c:pt>
                <c:pt idx="147">
                  <c:v>6985</c:v>
                </c:pt>
                <c:pt idx="148">
                  <c:v>7080</c:v>
                </c:pt>
                <c:pt idx="149">
                  <c:v>7152</c:v>
                </c:pt>
                <c:pt idx="150">
                  <c:v>6975</c:v>
                </c:pt>
                <c:pt idx="151">
                  <c:v>6908</c:v>
                </c:pt>
                <c:pt idx="152">
                  <c:v>7002</c:v>
                </c:pt>
                <c:pt idx="153">
                  <c:v>6934</c:v>
                </c:pt>
                <c:pt idx="154">
                  <c:v>7047</c:v>
                </c:pt>
                <c:pt idx="155">
                  <c:v>7015</c:v>
                </c:pt>
                <c:pt idx="156">
                  <c:v>7086</c:v>
                </c:pt>
                <c:pt idx="157">
                  <c:v>7071</c:v>
                </c:pt>
                <c:pt idx="158">
                  <c:v>6902</c:v>
                </c:pt>
                <c:pt idx="159">
                  <c:v>7027</c:v>
                </c:pt>
                <c:pt idx="160">
                  <c:v>6957</c:v>
                </c:pt>
                <c:pt idx="161">
                  <c:v>7002</c:v>
                </c:pt>
                <c:pt idx="162">
                  <c:v>6961</c:v>
                </c:pt>
                <c:pt idx="163">
                  <c:v>6965</c:v>
                </c:pt>
                <c:pt idx="164">
                  <c:v>6823</c:v>
                </c:pt>
                <c:pt idx="165">
                  <c:v>7104</c:v>
                </c:pt>
                <c:pt idx="166">
                  <c:v>6835</c:v>
                </c:pt>
                <c:pt idx="167">
                  <c:v>6793</c:v>
                </c:pt>
                <c:pt idx="168">
                  <c:v>6866</c:v>
                </c:pt>
                <c:pt idx="169">
                  <c:v>6865</c:v>
                </c:pt>
                <c:pt idx="170">
                  <c:v>6855</c:v>
                </c:pt>
                <c:pt idx="171">
                  <c:v>6628</c:v>
                </c:pt>
                <c:pt idx="172">
                  <c:v>6864</c:v>
                </c:pt>
                <c:pt idx="173">
                  <c:v>6858</c:v>
                </c:pt>
                <c:pt idx="174">
                  <c:v>6717</c:v>
                </c:pt>
                <c:pt idx="175">
                  <c:v>6777</c:v>
                </c:pt>
                <c:pt idx="176">
                  <c:v>6633</c:v>
                </c:pt>
                <c:pt idx="177">
                  <c:v>6857</c:v>
                </c:pt>
                <c:pt idx="178">
                  <c:v>6541</c:v>
                </c:pt>
                <c:pt idx="179">
                  <c:v>6798</c:v>
                </c:pt>
                <c:pt idx="180">
                  <c:v>6931</c:v>
                </c:pt>
                <c:pt idx="181">
                  <c:v>6693</c:v>
                </c:pt>
                <c:pt idx="182">
                  <c:v>6658</c:v>
                </c:pt>
                <c:pt idx="183">
                  <c:v>6543</c:v>
                </c:pt>
                <c:pt idx="184">
                  <c:v>6835</c:v>
                </c:pt>
                <c:pt idx="185">
                  <c:v>6654</c:v>
                </c:pt>
                <c:pt idx="186">
                  <c:v>6639</c:v>
                </c:pt>
                <c:pt idx="187">
                  <c:v>6737</c:v>
                </c:pt>
                <c:pt idx="188">
                  <c:v>6713</c:v>
                </c:pt>
                <c:pt idx="189">
                  <c:v>6617</c:v>
                </c:pt>
                <c:pt idx="190">
                  <c:v>6602</c:v>
                </c:pt>
                <c:pt idx="191">
                  <c:v>6789</c:v>
                </c:pt>
                <c:pt idx="192">
                  <c:v>6728</c:v>
                </c:pt>
                <c:pt idx="193">
                  <c:v>6602</c:v>
                </c:pt>
                <c:pt idx="194">
                  <c:v>6711</c:v>
                </c:pt>
                <c:pt idx="195">
                  <c:v>6648</c:v>
                </c:pt>
                <c:pt idx="196">
                  <c:v>6605</c:v>
                </c:pt>
                <c:pt idx="197">
                  <c:v>6778</c:v>
                </c:pt>
                <c:pt idx="198">
                  <c:v>6681</c:v>
                </c:pt>
                <c:pt idx="199">
                  <c:v>6868</c:v>
                </c:pt>
                <c:pt idx="200">
                  <c:v>6665</c:v>
                </c:pt>
                <c:pt idx="201">
                  <c:v>6686</c:v>
                </c:pt>
                <c:pt idx="202">
                  <c:v>6562</c:v>
                </c:pt>
                <c:pt idx="203">
                  <c:v>6619</c:v>
                </c:pt>
                <c:pt idx="204">
                  <c:v>6715</c:v>
                </c:pt>
                <c:pt idx="205">
                  <c:v>6727</c:v>
                </c:pt>
                <c:pt idx="206">
                  <c:v>6776</c:v>
                </c:pt>
                <c:pt idx="207">
                  <c:v>6654</c:v>
                </c:pt>
                <c:pt idx="208">
                  <c:v>6558</c:v>
                </c:pt>
                <c:pt idx="209">
                  <c:v>6685</c:v>
                </c:pt>
                <c:pt idx="210">
                  <c:v>6719</c:v>
                </c:pt>
                <c:pt idx="211">
                  <c:v>6667</c:v>
                </c:pt>
                <c:pt idx="212">
                  <c:v>6509</c:v>
                </c:pt>
                <c:pt idx="213">
                  <c:v>6460</c:v>
                </c:pt>
                <c:pt idx="214">
                  <c:v>6599</c:v>
                </c:pt>
                <c:pt idx="215">
                  <c:v>6501</c:v>
                </c:pt>
                <c:pt idx="216">
                  <c:v>6627</c:v>
                </c:pt>
                <c:pt idx="217">
                  <c:v>6427</c:v>
                </c:pt>
                <c:pt idx="218">
                  <c:v>6458</c:v>
                </c:pt>
                <c:pt idx="219">
                  <c:v>6374</c:v>
                </c:pt>
                <c:pt idx="220">
                  <c:v>6674</c:v>
                </c:pt>
                <c:pt idx="221">
                  <c:v>6485</c:v>
                </c:pt>
                <c:pt idx="222">
                  <c:v>6525</c:v>
                </c:pt>
                <c:pt idx="223">
                  <c:v>6604</c:v>
                </c:pt>
                <c:pt idx="224">
                  <c:v>6473</c:v>
                </c:pt>
                <c:pt idx="225">
                  <c:v>6543</c:v>
                </c:pt>
                <c:pt idx="226">
                  <c:v>6479</c:v>
                </c:pt>
                <c:pt idx="227">
                  <c:v>6460</c:v>
                </c:pt>
                <c:pt idx="228">
                  <c:v>6575</c:v>
                </c:pt>
                <c:pt idx="229">
                  <c:v>6518</c:v>
                </c:pt>
                <c:pt idx="230">
                  <c:v>6423</c:v>
                </c:pt>
                <c:pt idx="231">
                  <c:v>6421</c:v>
                </c:pt>
                <c:pt idx="232">
                  <c:v>6624</c:v>
                </c:pt>
                <c:pt idx="233">
                  <c:v>6581</c:v>
                </c:pt>
                <c:pt idx="234">
                  <c:v>6391</c:v>
                </c:pt>
                <c:pt idx="235">
                  <c:v>6622</c:v>
                </c:pt>
                <c:pt idx="236">
                  <c:v>6661</c:v>
                </c:pt>
                <c:pt idx="237">
                  <c:v>6600</c:v>
                </c:pt>
                <c:pt idx="238">
                  <c:v>6404</c:v>
                </c:pt>
                <c:pt idx="239">
                  <c:v>6386</c:v>
                </c:pt>
                <c:pt idx="240">
                  <c:v>6606</c:v>
                </c:pt>
                <c:pt idx="241">
                  <c:v>6486</c:v>
                </c:pt>
                <c:pt idx="242">
                  <c:v>6594</c:v>
                </c:pt>
                <c:pt idx="243">
                  <c:v>6691</c:v>
                </c:pt>
                <c:pt idx="244">
                  <c:v>6559</c:v>
                </c:pt>
                <c:pt idx="245">
                  <c:v>6587</c:v>
                </c:pt>
                <c:pt idx="246">
                  <c:v>6446</c:v>
                </c:pt>
                <c:pt idx="247">
                  <c:v>6386</c:v>
                </c:pt>
                <c:pt idx="248">
                  <c:v>6601</c:v>
                </c:pt>
                <c:pt idx="249">
                  <c:v>6413</c:v>
                </c:pt>
                <c:pt idx="250">
                  <c:v>6521</c:v>
                </c:pt>
                <c:pt idx="251">
                  <c:v>6467</c:v>
                </c:pt>
                <c:pt idx="252">
                  <c:v>6414</c:v>
                </c:pt>
                <c:pt idx="253">
                  <c:v>6323</c:v>
                </c:pt>
                <c:pt idx="254">
                  <c:v>6429</c:v>
                </c:pt>
                <c:pt idx="255">
                  <c:v>6400</c:v>
                </c:pt>
                <c:pt idx="256">
                  <c:v>6506</c:v>
                </c:pt>
                <c:pt idx="257">
                  <c:v>6558</c:v>
                </c:pt>
                <c:pt idx="258">
                  <c:v>6457</c:v>
                </c:pt>
                <c:pt idx="259">
                  <c:v>6498</c:v>
                </c:pt>
                <c:pt idx="260">
                  <c:v>6735</c:v>
                </c:pt>
                <c:pt idx="261">
                  <c:v>6596</c:v>
                </c:pt>
                <c:pt idx="262">
                  <c:v>6492</c:v>
                </c:pt>
                <c:pt idx="263">
                  <c:v>6430</c:v>
                </c:pt>
                <c:pt idx="264">
                  <c:v>6647</c:v>
                </c:pt>
                <c:pt idx="265">
                  <c:v>6405</c:v>
                </c:pt>
                <c:pt idx="266">
                  <c:v>6607</c:v>
                </c:pt>
                <c:pt idx="267">
                  <c:v>6515</c:v>
                </c:pt>
                <c:pt idx="268">
                  <c:v>6538</c:v>
                </c:pt>
                <c:pt idx="269">
                  <c:v>6704</c:v>
                </c:pt>
                <c:pt idx="270">
                  <c:v>6575</c:v>
                </c:pt>
                <c:pt idx="271">
                  <c:v>6607</c:v>
                </c:pt>
                <c:pt idx="272">
                  <c:v>6383</c:v>
                </c:pt>
                <c:pt idx="273">
                  <c:v>6608</c:v>
                </c:pt>
                <c:pt idx="274">
                  <c:v>6490</c:v>
                </c:pt>
                <c:pt idx="275">
                  <c:v>6564</c:v>
                </c:pt>
                <c:pt idx="276">
                  <c:v>6647</c:v>
                </c:pt>
                <c:pt idx="277">
                  <c:v>6552</c:v>
                </c:pt>
                <c:pt idx="278">
                  <c:v>6556</c:v>
                </c:pt>
                <c:pt idx="279">
                  <c:v>6617</c:v>
                </c:pt>
                <c:pt idx="280">
                  <c:v>6565</c:v>
                </c:pt>
                <c:pt idx="281">
                  <c:v>6582</c:v>
                </c:pt>
                <c:pt idx="282">
                  <c:v>6667</c:v>
                </c:pt>
                <c:pt idx="283">
                  <c:v>6679</c:v>
                </c:pt>
                <c:pt idx="284">
                  <c:v>6608</c:v>
                </c:pt>
                <c:pt idx="285">
                  <c:v>6656</c:v>
                </c:pt>
                <c:pt idx="286">
                  <c:v>6548</c:v>
                </c:pt>
                <c:pt idx="287">
                  <c:v>6592</c:v>
                </c:pt>
                <c:pt idx="288">
                  <c:v>6715</c:v>
                </c:pt>
                <c:pt idx="289">
                  <c:v>6399</c:v>
                </c:pt>
                <c:pt idx="290">
                  <c:v>6721</c:v>
                </c:pt>
                <c:pt idx="291">
                  <c:v>6537</c:v>
                </c:pt>
                <c:pt idx="292">
                  <c:v>6612</c:v>
                </c:pt>
                <c:pt idx="293">
                  <c:v>6541</c:v>
                </c:pt>
                <c:pt idx="294">
                  <c:v>6462</c:v>
                </c:pt>
                <c:pt idx="295">
                  <c:v>6576</c:v>
                </c:pt>
                <c:pt idx="296">
                  <c:v>6597</c:v>
                </c:pt>
                <c:pt idx="297">
                  <c:v>6559</c:v>
                </c:pt>
                <c:pt idx="298">
                  <c:v>6613</c:v>
                </c:pt>
                <c:pt idx="299">
                  <c:v>6675</c:v>
                </c:pt>
                <c:pt idx="300">
                  <c:v>6516</c:v>
                </c:pt>
                <c:pt idx="301">
                  <c:v>6706</c:v>
                </c:pt>
                <c:pt idx="302">
                  <c:v>6490</c:v>
                </c:pt>
                <c:pt idx="303">
                  <c:v>6664</c:v>
                </c:pt>
                <c:pt idx="304">
                  <c:v>6638</c:v>
                </c:pt>
                <c:pt idx="305">
                  <c:v>6659</c:v>
                </c:pt>
                <c:pt idx="306">
                  <c:v>6722</c:v>
                </c:pt>
                <c:pt idx="307">
                  <c:v>6760</c:v>
                </c:pt>
                <c:pt idx="308">
                  <c:v>6843</c:v>
                </c:pt>
                <c:pt idx="309">
                  <c:v>6649</c:v>
                </c:pt>
                <c:pt idx="310">
                  <c:v>6554</c:v>
                </c:pt>
                <c:pt idx="311">
                  <c:v>6806</c:v>
                </c:pt>
                <c:pt idx="312">
                  <c:v>6622</c:v>
                </c:pt>
                <c:pt idx="313">
                  <c:v>6844</c:v>
                </c:pt>
                <c:pt idx="314">
                  <c:v>6842</c:v>
                </c:pt>
                <c:pt idx="315">
                  <c:v>6811</c:v>
                </c:pt>
                <c:pt idx="316">
                  <c:v>6743</c:v>
                </c:pt>
                <c:pt idx="317">
                  <c:v>6944</c:v>
                </c:pt>
                <c:pt idx="318">
                  <c:v>6858</c:v>
                </c:pt>
                <c:pt idx="319">
                  <c:v>6987</c:v>
                </c:pt>
                <c:pt idx="320">
                  <c:v>7171</c:v>
                </c:pt>
                <c:pt idx="321">
                  <c:v>7083</c:v>
                </c:pt>
                <c:pt idx="322">
                  <c:v>6970</c:v>
                </c:pt>
                <c:pt idx="323">
                  <c:v>7124</c:v>
                </c:pt>
                <c:pt idx="324">
                  <c:v>7139</c:v>
                </c:pt>
                <c:pt idx="325">
                  <c:v>7328</c:v>
                </c:pt>
                <c:pt idx="326">
                  <c:v>7334</c:v>
                </c:pt>
                <c:pt idx="327">
                  <c:v>7287</c:v>
                </c:pt>
                <c:pt idx="328">
                  <c:v>7449</c:v>
                </c:pt>
                <c:pt idx="329">
                  <c:v>7647</c:v>
                </c:pt>
                <c:pt idx="330">
                  <c:v>7732</c:v>
                </c:pt>
                <c:pt idx="331">
                  <c:v>7837</c:v>
                </c:pt>
                <c:pt idx="332">
                  <c:v>7932</c:v>
                </c:pt>
                <c:pt idx="333">
                  <c:v>8207</c:v>
                </c:pt>
                <c:pt idx="334">
                  <c:v>8437</c:v>
                </c:pt>
                <c:pt idx="335">
                  <c:v>8477</c:v>
                </c:pt>
                <c:pt idx="336">
                  <c:v>8981</c:v>
                </c:pt>
                <c:pt idx="337">
                  <c:v>8929</c:v>
                </c:pt>
                <c:pt idx="338">
                  <c:v>9403</c:v>
                </c:pt>
                <c:pt idx="339">
                  <c:v>9589</c:v>
                </c:pt>
                <c:pt idx="340">
                  <c:v>9950</c:v>
                </c:pt>
                <c:pt idx="341">
                  <c:v>10299</c:v>
                </c:pt>
                <c:pt idx="342">
                  <c:v>10476</c:v>
                </c:pt>
                <c:pt idx="343">
                  <c:v>11093</c:v>
                </c:pt>
                <c:pt idx="344">
                  <c:v>11259</c:v>
                </c:pt>
                <c:pt idx="345">
                  <c:v>11675</c:v>
                </c:pt>
                <c:pt idx="346">
                  <c:v>12190</c:v>
                </c:pt>
                <c:pt idx="347">
                  <c:v>12676</c:v>
                </c:pt>
                <c:pt idx="348">
                  <c:v>13044</c:v>
                </c:pt>
                <c:pt idx="349">
                  <c:v>13492</c:v>
                </c:pt>
                <c:pt idx="350">
                  <c:v>13697</c:v>
                </c:pt>
                <c:pt idx="351">
                  <c:v>14345</c:v>
                </c:pt>
                <c:pt idx="352">
                  <c:v>14569</c:v>
                </c:pt>
                <c:pt idx="353">
                  <c:v>14591</c:v>
                </c:pt>
                <c:pt idx="354">
                  <c:v>15019</c:v>
                </c:pt>
                <c:pt idx="355">
                  <c:v>14860</c:v>
                </c:pt>
                <c:pt idx="356">
                  <c:v>15456</c:v>
                </c:pt>
                <c:pt idx="357">
                  <c:v>15198</c:v>
                </c:pt>
                <c:pt idx="358">
                  <c:v>15239</c:v>
                </c:pt>
                <c:pt idx="359">
                  <c:v>14937</c:v>
                </c:pt>
                <c:pt idx="360">
                  <c:v>15073</c:v>
                </c:pt>
                <c:pt idx="361">
                  <c:v>14780</c:v>
                </c:pt>
                <c:pt idx="362">
                  <c:v>14266</c:v>
                </c:pt>
                <c:pt idx="363">
                  <c:v>14137</c:v>
                </c:pt>
                <c:pt idx="364">
                  <c:v>13665</c:v>
                </c:pt>
                <c:pt idx="365">
                  <c:v>13361</c:v>
                </c:pt>
                <c:pt idx="366">
                  <c:v>12794</c:v>
                </c:pt>
                <c:pt idx="367">
                  <c:v>12427</c:v>
                </c:pt>
                <c:pt idx="368">
                  <c:v>11942</c:v>
                </c:pt>
                <c:pt idx="369">
                  <c:v>11424</c:v>
                </c:pt>
                <c:pt idx="370">
                  <c:v>11073</c:v>
                </c:pt>
                <c:pt idx="371">
                  <c:v>10572</c:v>
                </c:pt>
                <c:pt idx="372">
                  <c:v>10293</c:v>
                </c:pt>
                <c:pt idx="373">
                  <c:v>9720</c:v>
                </c:pt>
                <c:pt idx="374">
                  <c:v>9669</c:v>
                </c:pt>
                <c:pt idx="375">
                  <c:v>9254</c:v>
                </c:pt>
                <c:pt idx="376">
                  <c:v>9106</c:v>
                </c:pt>
                <c:pt idx="377">
                  <c:v>8624</c:v>
                </c:pt>
                <c:pt idx="378">
                  <c:v>8533</c:v>
                </c:pt>
                <c:pt idx="379">
                  <c:v>8140</c:v>
                </c:pt>
                <c:pt idx="380">
                  <c:v>8035</c:v>
                </c:pt>
                <c:pt idx="381">
                  <c:v>7886</c:v>
                </c:pt>
                <c:pt idx="382">
                  <c:v>7814</c:v>
                </c:pt>
                <c:pt idx="383">
                  <c:v>7614</c:v>
                </c:pt>
                <c:pt idx="384">
                  <c:v>7339</c:v>
                </c:pt>
                <c:pt idx="385">
                  <c:v>7314</c:v>
                </c:pt>
                <c:pt idx="386">
                  <c:v>7163</c:v>
                </c:pt>
                <c:pt idx="387">
                  <c:v>7010</c:v>
                </c:pt>
                <c:pt idx="388">
                  <c:v>7096</c:v>
                </c:pt>
                <c:pt idx="389">
                  <c:v>6777</c:v>
                </c:pt>
                <c:pt idx="390">
                  <c:v>6701</c:v>
                </c:pt>
                <c:pt idx="391">
                  <c:v>6637</c:v>
                </c:pt>
                <c:pt idx="392">
                  <c:v>6487</c:v>
                </c:pt>
                <c:pt idx="393">
                  <c:v>6601</c:v>
                </c:pt>
                <c:pt idx="394">
                  <c:v>6504</c:v>
                </c:pt>
                <c:pt idx="395">
                  <c:v>6358</c:v>
                </c:pt>
                <c:pt idx="396">
                  <c:v>6381</c:v>
                </c:pt>
                <c:pt idx="397">
                  <c:v>6181</c:v>
                </c:pt>
                <c:pt idx="398">
                  <c:v>6130</c:v>
                </c:pt>
                <c:pt idx="399">
                  <c:v>6220</c:v>
                </c:pt>
                <c:pt idx="400">
                  <c:v>6302</c:v>
                </c:pt>
                <c:pt idx="401">
                  <c:v>6083</c:v>
                </c:pt>
                <c:pt idx="402">
                  <c:v>6103</c:v>
                </c:pt>
                <c:pt idx="403">
                  <c:v>5916</c:v>
                </c:pt>
                <c:pt idx="404">
                  <c:v>6054</c:v>
                </c:pt>
                <c:pt idx="405">
                  <c:v>6040</c:v>
                </c:pt>
                <c:pt idx="406">
                  <c:v>5972</c:v>
                </c:pt>
                <c:pt idx="407">
                  <c:v>5980</c:v>
                </c:pt>
                <c:pt idx="408">
                  <c:v>6050</c:v>
                </c:pt>
                <c:pt idx="409">
                  <c:v>5955</c:v>
                </c:pt>
                <c:pt idx="410">
                  <c:v>5917</c:v>
                </c:pt>
                <c:pt idx="411">
                  <c:v>5811</c:v>
                </c:pt>
                <c:pt idx="412">
                  <c:v>5969</c:v>
                </c:pt>
                <c:pt idx="413">
                  <c:v>5871</c:v>
                </c:pt>
                <c:pt idx="414">
                  <c:v>5821</c:v>
                </c:pt>
                <c:pt idx="415">
                  <c:v>5884</c:v>
                </c:pt>
                <c:pt idx="416">
                  <c:v>5900</c:v>
                </c:pt>
                <c:pt idx="417">
                  <c:v>5855</c:v>
                </c:pt>
                <c:pt idx="418">
                  <c:v>5771</c:v>
                </c:pt>
                <c:pt idx="419">
                  <c:v>5821</c:v>
                </c:pt>
                <c:pt idx="420">
                  <c:v>5708</c:v>
                </c:pt>
                <c:pt idx="421">
                  <c:v>5811</c:v>
                </c:pt>
                <c:pt idx="422">
                  <c:v>5781</c:v>
                </c:pt>
                <c:pt idx="423">
                  <c:v>5608</c:v>
                </c:pt>
                <c:pt idx="424">
                  <c:v>5819</c:v>
                </c:pt>
                <c:pt idx="425">
                  <c:v>5795</c:v>
                </c:pt>
                <c:pt idx="426">
                  <c:v>5681</c:v>
                </c:pt>
                <c:pt idx="427">
                  <c:v>5793</c:v>
                </c:pt>
                <c:pt idx="428">
                  <c:v>5515</c:v>
                </c:pt>
                <c:pt idx="429">
                  <c:v>5617</c:v>
                </c:pt>
                <c:pt idx="430">
                  <c:v>5851</c:v>
                </c:pt>
                <c:pt idx="431">
                  <c:v>5674</c:v>
                </c:pt>
                <c:pt idx="432">
                  <c:v>5618</c:v>
                </c:pt>
                <c:pt idx="433">
                  <c:v>5629</c:v>
                </c:pt>
                <c:pt idx="434">
                  <c:v>5669</c:v>
                </c:pt>
                <c:pt idx="435">
                  <c:v>5661</c:v>
                </c:pt>
                <c:pt idx="436">
                  <c:v>5647</c:v>
                </c:pt>
                <c:pt idx="437">
                  <c:v>5723</c:v>
                </c:pt>
                <c:pt idx="438">
                  <c:v>5521</c:v>
                </c:pt>
                <c:pt idx="439">
                  <c:v>5572</c:v>
                </c:pt>
                <c:pt idx="440">
                  <c:v>5515</c:v>
                </c:pt>
                <c:pt idx="441">
                  <c:v>5592</c:v>
                </c:pt>
                <c:pt idx="442">
                  <c:v>5512</c:v>
                </c:pt>
                <c:pt idx="443">
                  <c:v>5648</c:v>
                </c:pt>
                <c:pt idx="444">
                  <c:v>5685</c:v>
                </c:pt>
                <c:pt idx="445">
                  <c:v>5619</c:v>
                </c:pt>
                <c:pt idx="446">
                  <c:v>5596</c:v>
                </c:pt>
                <c:pt idx="447">
                  <c:v>5626</c:v>
                </c:pt>
                <c:pt idx="448">
                  <c:v>5527</c:v>
                </c:pt>
                <c:pt idx="449">
                  <c:v>5624</c:v>
                </c:pt>
                <c:pt idx="450">
                  <c:v>5700</c:v>
                </c:pt>
                <c:pt idx="451">
                  <c:v>5600</c:v>
                </c:pt>
                <c:pt idx="452">
                  <c:v>5512</c:v>
                </c:pt>
                <c:pt idx="453">
                  <c:v>5684</c:v>
                </c:pt>
                <c:pt idx="454">
                  <c:v>5543</c:v>
                </c:pt>
                <c:pt idx="455">
                  <c:v>5549</c:v>
                </c:pt>
                <c:pt idx="456">
                  <c:v>5752</c:v>
                </c:pt>
                <c:pt idx="457">
                  <c:v>5744</c:v>
                </c:pt>
                <c:pt idx="458">
                  <c:v>5541</c:v>
                </c:pt>
                <c:pt idx="459">
                  <c:v>5637</c:v>
                </c:pt>
                <c:pt idx="460">
                  <c:v>5562</c:v>
                </c:pt>
                <c:pt idx="461">
                  <c:v>5580</c:v>
                </c:pt>
                <c:pt idx="462">
                  <c:v>5487</c:v>
                </c:pt>
                <c:pt idx="463">
                  <c:v>5572</c:v>
                </c:pt>
                <c:pt idx="464">
                  <c:v>5627</c:v>
                </c:pt>
                <c:pt idx="465">
                  <c:v>5626</c:v>
                </c:pt>
                <c:pt idx="466">
                  <c:v>5568</c:v>
                </c:pt>
                <c:pt idx="467">
                  <c:v>5575</c:v>
                </c:pt>
                <c:pt idx="468">
                  <c:v>5584</c:v>
                </c:pt>
                <c:pt idx="469">
                  <c:v>5553</c:v>
                </c:pt>
                <c:pt idx="470">
                  <c:v>5607</c:v>
                </c:pt>
                <c:pt idx="471">
                  <c:v>5655</c:v>
                </c:pt>
                <c:pt idx="472">
                  <c:v>5517</c:v>
                </c:pt>
                <c:pt idx="473">
                  <c:v>5504</c:v>
                </c:pt>
                <c:pt idx="474">
                  <c:v>5433</c:v>
                </c:pt>
                <c:pt idx="475">
                  <c:v>5616</c:v>
                </c:pt>
                <c:pt idx="476">
                  <c:v>5558</c:v>
                </c:pt>
                <c:pt idx="477">
                  <c:v>5542</c:v>
                </c:pt>
                <c:pt idx="478">
                  <c:v>5516</c:v>
                </c:pt>
                <c:pt idx="479">
                  <c:v>5547</c:v>
                </c:pt>
                <c:pt idx="480">
                  <c:v>5542</c:v>
                </c:pt>
                <c:pt idx="481">
                  <c:v>5531</c:v>
                </c:pt>
                <c:pt idx="482">
                  <c:v>5388</c:v>
                </c:pt>
                <c:pt idx="483">
                  <c:v>5563</c:v>
                </c:pt>
                <c:pt idx="484">
                  <c:v>5478</c:v>
                </c:pt>
                <c:pt idx="485">
                  <c:v>5519</c:v>
                </c:pt>
                <c:pt idx="486">
                  <c:v>5571</c:v>
                </c:pt>
                <c:pt idx="487">
                  <c:v>5535</c:v>
                </c:pt>
                <c:pt idx="488">
                  <c:v>5560</c:v>
                </c:pt>
                <c:pt idx="489">
                  <c:v>5556</c:v>
                </c:pt>
                <c:pt idx="490">
                  <c:v>5454</c:v>
                </c:pt>
                <c:pt idx="491">
                  <c:v>5532</c:v>
                </c:pt>
                <c:pt idx="492">
                  <c:v>5610</c:v>
                </c:pt>
                <c:pt idx="493">
                  <c:v>5536</c:v>
                </c:pt>
                <c:pt idx="494">
                  <c:v>5434</c:v>
                </c:pt>
                <c:pt idx="495">
                  <c:v>5655</c:v>
                </c:pt>
                <c:pt idx="496">
                  <c:v>5450</c:v>
                </c:pt>
                <c:pt idx="497">
                  <c:v>5572</c:v>
                </c:pt>
                <c:pt idx="498">
                  <c:v>5484</c:v>
                </c:pt>
                <c:pt idx="499">
                  <c:v>5483</c:v>
                </c:pt>
                <c:pt idx="500">
                  <c:v>5565</c:v>
                </c:pt>
              </c:numCache>
            </c:numRef>
          </c:yVal>
          <c:smooth val="0"/>
        </c:ser>
        <c:ser>
          <c:idx val="1"/>
          <c:order val="1"/>
          <c:tx>
            <c:v>Front</c:v>
          </c:tx>
          <c:spPr>
            <a:ln w="254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Sheet1!$O$2:$O$502</c:f>
              <c:numCache>
                <c:formatCode>General</c:formatCode>
                <c:ptCount val="501"/>
                <c:pt idx="0">
                  <c:v>950</c:v>
                </c:pt>
                <c:pt idx="1">
                  <c:v>949.95</c:v>
                </c:pt>
                <c:pt idx="2">
                  <c:v>949.9</c:v>
                </c:pt>
                <c:pt idx="3">
                  <c:v>949.85</c:v>
                </c:pt>
                <c:pt idx="4">
                  <c:v>949.8</c:v>
                </c:pt>
                <c:pt idx="5">
                  <c:v>949.75</c:v>
                </c:pt>
                <c:pt idx="6">
                  <c:v>949.7</c:v>
                </c:pt>
                <c:pt idx="7">
                  <c:v>949.65</c:v>
                </c:pt>
                <c:pt idx="8">
                  <c:v>949.6</c:v>
                </c:pt>
                <c:pt idx="9">
                  <c:v>949.55</c:v>
                </c:pt>
                <c:pt idx="10">
                  <c:v>949.5</c:v>
                </c:pt>
                <c:pt idx="11">
                  <c:v>949.45</c:v>
                </c:pt>
                <c:pt idx="12">
                  <c:v>949.4</c:v>
                </c:pt>
                <c:pt idx="13">
                  <c:v>949.35</c:v>
                </c:pt>
                <c:pt idx="14">
                  <c:v>949.3</c:v>
                </c:pt>
                <c:pt idx="15">
                  <c:v>949.25</c:v>
                </c:pt>
                <c:pt idx="16">
                  <c:v>949.2</c:v>
                </c:pt>
                <c:pt idx="17">
                  <c:v>949.15</c:v>
                </c:pt>
                <c:pt idx="18">
                  <c:v>949.1</c:v>
                </c:pt>
                <c:pt idx="19">
                  <c:v>949.05</c:v>
                </c:pt>
                <c:pt idx="20">
                  <c:v>949</c:v>
                </c:pt>
                <c:pt idx="21">
                  <c:v>948.95</c:v>
                </c:pt>
                <c:pt idx="22">
                  <c:v>948.9</c:v>
                </c:pt>
                <c:pt idx="23">
                  <c:v>948.85</c:v>
                </c:pt>
                <c:pt idx="24">
                  <c:v>948.8</c:v>
                </c:pt>
                <c:pt idx="25">
                  <c:v>948.75</c:v>
                </c:pt>
                <c:pt idx="26">
                  <c:v>948.7</c:v>
                </c:pt>
                <c:pt idx="27">
                  <c:v>948.65</c:v>
                </c:pt>
                <c:pt idx="28">
                  <c:v>948.6</c:v>
                </c:pt>
                <c:pt idx="29">
                  <c:v>948.55</c:v>
                </c:pt>
                <c:pt idx="30">
                  <c:v>948.5</c:v>
                </c:pt>
                <c:pt idx="31">
                  <c:v>948.45</c:v>
                </c:pt>
                <c:pt idx="32">
                  <c:v>948.4</c:v>
                </c:pt>
                <c:pt idx="33">
                  <c:v>948.35</c:v>
                </c:pt>
                <c:pt idx="34">
                  <c:v>948.3</c:v>
                </c:pt>
                <c:pt idx="35">
                  <c:v>948.25</c:v>
                </c:pt>
                <c:pt idx="36">
                  <c:v>948.2</c:v>
                </c:pt>
                <c:pt idx="37">
                  <c:v>948.15</c:v>
                </c:pt>
                <c:pt idx="38">
                  <c:v>948.1</c:v>
                </c:pt>
                <c:pt idx="39">
                  <c:v>948.05</c:v>
                </c:pt>
                <c:pt idx="40">
                  <c:v>948</c:v>
                </c:pt>
                <c:pt idx="41">
                  <c:v>947.95</c:v>
                </c:pt>
                <c:pt idx="42">
                  <c:v>947.9</c:v>
                </c:pt>
                <c:pt idx="43">
                  <c:v>947.85</c:v>
                </c:pt>
                <c:pt idx="44">
                  <c:v>947.8</c:v>
                </c:pt>
                <c:pt idx="45">
                  <c:v>947.75</c:v>
                </c:pt>
                <c:pt idx="46">
                  <c:v>947.7</c:v>
                </c:pt>
                <c:pt idx="47">
                  <c:v>947.65</c:v>
                </c:pt>
                <c:pt idx="48">
                  <c:v>947.6</c:v>
                </c:pt>
                <c:pt idx="49">
                  <c:v>947.55</c:v>
                </c:pt>
                <c:pt idx="50">
                  <c:v>947.5</c:v>
                </c:pt>
                <c:pt idx="51">
                  <c:v>947.45</c:v>
                </c:pt>
                <c:pt idx="52">
                  <c:v>947.4</c:v>
                </c:pt>
                <c:pt idx="53">
                  <c:v>947.35</c:v>
                </c:pt>
                <c:pt idx="54">
                  <c:v>947.3</c:v>
                </c:pt>
                <c:pt idx="55">
                  <c:v>947.25</c:v>
                </c:pt>
                <c:pt idx="56">
                  <c:v>947.2</c:v>
                </c:pt>
                <c:pt idx="57">
                  <c:v>947.15</c:v>
                </c:pt>
                <c:pt idx="58">
                  <c:v>947.1</c:v>
                </c:pt>
                <c:pt idx="59">
                  <c:v>947.05</c:v>
                </c:pt>
                <c:pt idx="60">
                  <c:v>947</c:v>
                </c:pt>
                <c:pt idx="61">
                  <c:v>946.95</c:v>
                </c:pt>
                <c:pt idx="62">
                  <c:v>946.9</c:v>
                </c:pt>
                <c:pt idx="63">
                  <c:v>946.85</c:v>
                </c:pt>
                <c:pt idx="64">
                  <c:v>946.8</c:v>
                </c:pt>
                <c:pt idx="65">
                  <c:v>946.75</c:v>
                </c:pt>
                <c:pt idx="66">
                  <c:v>946.7</c:v>
                </c:pt>
                <c:pt idx="67">
                  <c:v>946.65</c:v>
                </c:pt>
                <c:pt idx="68">
                  <c:v>946.6</c:v>
                </c:pt>
                <c:pt idx="69">
                  <c:v>946.55</c:v>
                </c:pt>
                <c:pt idx="70">
                  <c:v>946.5</c:v>
                </c:pt>
                <c:pt idx="71">
                  <c:v>946.45</c:v>
                </c:pt>
                <c:pt idx="72">
                  <c:v>946.4</c:v>
                </c:pt>
                <c:pt idx="73">
                  <c:v>946.35</c:v>
                </c:pt>
                <c:pt idx="74">
                  <c:v>946.3</c:v>
                </c:pt>
                <c:pt idx="75">
                  <c:v>946.25</c:v>
                </c:pt>
                <c:pt idx="76">
                  <c:v>946.2</c:v>
                </c:pt>
                <c:pt idx="77">
                  <c:v>946.15</c:v>
                </c:pt>
                <c:pt idx="78">
                  <c:v>946.1</c:v>
                </c:pt>
                <c:pt idx="79">
                  <c:v>946.05</c:v>
                </c:pt>
                <c:pt idx="80">
                  <c:v>946</c:v>
                </c:pt>
                <c:pt idx="81">
                  <c:v>945.95</c:v>
                </c:pt>
                <c:pt idx="82">
                  <c:v>945.9</c:v>
                </c:pt>
                <c:pt idx="83">
                  <c:v>945.85</c:v>
                </c:pt>
                <c:pt idx="84">
                  <c:v>945.8</c:v>
                </c:pt>
                <c:pt idx="85">
                  <c:v>945.75</c:v>
                </c:pt>
                <c:pt idx="86">
                  <c:v>945.7</c:v>
                </c:pt>
                <c:pt idx="87">
                  <c:v>945.65</c:v>
                </c:pt>
                <c:pt idx="88">
                  <c:v>945.6</c:v>
                </c:pt>
                <c:pt idx="89">
                  <c:v>945.55</c:v>
                </c:pt>
                <c:pt idx="90">
                  <c:v>945.5</c:v>
                </c:pt>
                <c:pt idx="91">
                  <c:v>945.45</c:v>
                </c:pt>
                <c:pt idx="92">
                  <c:v>945.4</c:v>
                </c:pt>
                <c:pt idx="93">
                  <c:v>945.35</c:v>
                </c:pt>
                <c:pt idx="94">
                  <c:v>945.3</c:v>
                </c:pt>
                <c:pt idx="95">
                  <c:v>945.25</c:v>
                </c:pt>
                <c:pt idx="96">
                  <c:v>945.2</c:v>
                </c:pt>
                <c:pt idx="97">
                  <c:v>945.15</c:v>
                </c:pt>
                <c:pt idx="98">
                  <c:v>945.1</c:v>
                </c:pt>
                <c:pt idx="99">
                  <c:v>945.05</c:v>
                </c:pt>
                <c:pt idx="100">
                  <c:v>945</c:v>
                </c:pt>
                <c:pt idx="101">
                  <c:v>944.95</c:v>
                </c:pt>
                <c:pt idx="102">
                  <c:v>944.9</c:v>
                </c:pt>
                <c:pt idx="103">
                  <c:v>944.85</c:v>
                </c:pt>
                <c:pt idx="104">
                  <c:v>944.8</c:v>
                </c:pt>
                <c:pt idx="105">
                  <c:v>944.75</c:v>
                </c:pt>
                <c:pt idx="106">
                  <c:v>944.7</c:v>
                </c:pt>
                <c:pt idx="107">
                  <c:v>944.65</c:v>
                </c:pt>
                <c:pt idx="108">
                  <c:v>944.6</c:v>
                </c:pt>
                <c:pt idx="109">
                  <c:v>944.55</c:v>
                </c:pt>
                <c:pt idx="110">
                  <c:v>944.5</c:v>
                </c:pt>
                <c:pt idx="111">
                  <c:v>944.45</c:v>
                </c:pt>
                <c:pt idx="112">
                  <c:v>944.4</c:v>
                </c:pt>
                <c:pt idx="113">
                  <c:v>944.35</c:v>
                </c:pt>
                <c:pt idx="114">
                  <c:v>944.3</c:v>
                </c:pt>
                <c:pt idx="115">
                  <c:v>944.25</c:v>
                </c:pt>
                <c:pt idx="116">
                  <c:v>944.2</c:v>
                </c:pt>
                <c:pt idx="117">
                  <c:v>944.15</c:v>
                </c:pt>
                <c:pt idx="118">
                  <c:v>944.1</c:v>
                </c:pt>
                <c:pt idx="119">
                  <c:v>944.05</c:v>
                </c:pt>
                <c:pt idx="120">
                  <c:v>944</c:v>
                </c:pt>
                <c:pt idx="121">
                  <c:v>943.95</c:v>
                </c:pt>
                <c:pt idx="122">
                  <c:v>943.9</c:v>
                </c:pt>
                <c:pt idx="123">
                  <c:v>943.85</c:v>
                </c:pt>
                <c:pt idx="124">
                  <c:v>943.8</c:v>
                </c:pt>
                <c:pt idx="125">
                  <c:v>943.75</c:v>
                </c:pt>
                <c:pt idx="126">
                  <c:v>943.7</c:v>
                </c:pt>
                <c:pt idx="127">
                  <c:v>943.65</c:v>
                </c:pt>
                <c:pt idx="128">
                  <c:v>943.6</c:v>
                </c:pt>
                <c:pt idx="129">
                  <c:v>943.55</c:v>
                </c:pt>
                <c:pt idx="130">
                  <c:v>943.5</c:v>
                </c:pt>
                <c:pt idx="131">
                  <c:v>943.45</c:v>
                </c:pt>
                <c:pt idx="132">
                  <c:v>943.4</c:v>
                </c:pt>
                <c:pt idx="133">
                  <c:v>943.35</c:v>
                </c:pt>
                <c:pt idx="134">
                  <c:v>943.3</c:v>
                </c:pt>
                <c:pt idx="135">
                  <c:v>943.25</c:v>
                </c:pt>
                <c:pt idx="136">
                  <c:v>943.2</c:v>
                </c:pt>
                <c:pt idx="137">
                  <c:v>943.15</c:v>
                </c:pt>
                <c:pt idx="138">
                  <c:v>943.1</c:v>
                </c:pt>
                <c:pt idx="139">
                  <c:v>943.05</c:v>
                </c:pt>
                <c:pt idx="140">
                  <c:v>943</c:v>
                </c:pt>
                <c:pt idx="141">
                  <c:v>942.95</c:v>
                </c:pt>
                <c:pt idx="142">
                  <c:v>942.9</c:v>
                </c:pt>
                <c:pt idx="143">
                  <c:v>942.85</c:v>
                </c:pt>
                <c:pt idx="144">
                  <c:v>942.8</c:v>
                </c:pt>
                <c:pt idx="145">
                  <c:v>942.75</c:v>
                </c:pt>
                <c:pt idx="146">
                  <c:v>942.7</c:v>
                </c:pt>
                <c:pt idx="147">
                  <c:v>942.65</c:v>
                </c:pt>
                <c:pt idx="148">
                  <c:v>942.6</c:v>
                </c:pt>
                <c:pt idx="149">
                  <c:v>942.55</c:v>
                </c:pt>
                <c:pt idx="150">
                  <c:v>942.5</c:v>
                </c:pt>
                <c:pt idx="151">
                  <c:v>942.45</c:v>
                </c:pt>
                <c:pt idx="152">
                  <c:v>942.4</c:v>
                </c:pt>
                <c:pt idx="153">
                  <c:v>942.35</c:v>
                </c:pt>
                <c:pt idx="154">
                  <c:v>942.3</c:v>
                </c:pt>
                <c:pt idx="155">
                  <c:v>942.25</c:v>
                </c:pt>
                <c:pt idx="156">
                  <c:v>942.2</c:v>
                </c:pt>
                <c:pt idx="157">
                  <c:v>942.15</c:v>
                </c:pt>
                <c:pt idx="158">
                  <c:v>942.1</c:v>
                </c:pt>
                <c:pt idx="159">
                  <c:v>942.05</c:v>
                </c:pt>
                <c:pt idx="160">
                  <c:v>942</c:v>
                </c:pt>
                <c:pt idx="161">
                  <c:v>941.95</c:v>
                </c:pt>
                <c:pt idx="162">
                  <c:v>941.9</c:v>
                </c:pt>
                <c:pt idx="163">
                  <c:v>941.85</c:v>
                </c:pt>
                <c:pt idx="164">
                  <c:v>941.8</c:v>
                </c:pt>
                <c:pt idx="165">
                  <c:v>941.75</c:v>
                </c:pt>
                <c:pt idx="166">
                  <c:v>941.7</c:v>
                </c:pt>
                <c:pt idx="167">
                  <c:v>941.65</c:v>
                </c:pt>
                <c:pt idx="168">
                  <c:v>941.6</c:v>
                </c:pt>
                <c:pt idx="169">
                  <c:v>941.55</c:v>
                </c:pt>
                <c:pt idx="170">
                  <c:v>941.5</c:v>
                </c:pt>
                <c:pt idx="171">
                  <c:v>941.45</c:v>
                </c:pt>
                <c:pt idx="172">
                  <c:v>941.4</c:v>
                </c:pt>
                <c:pt idx="173">
                  <c:v>941.35</c:v>
                </c:pt>
                <c:pt idx="174">
                  <c:v>941.3</c:v>
                </c:pt>
                <c:pt idx="175">
                  <c:v>941.25</c:v>
                </c:pt>
                <c:pt idx="176">
                  <c:v>941.2</c:v>
                </c:pt>
                <c:pt idx="177">
                  <c:v>941.15</c:v>
                </c:pt>
                <c:pt idx="178">
                  <c:v>941.1</c:v>
                </c:pt>
                <c:pt idx="179">
                  <c:v>941.05</c:v>
                </c:pt>
                <c:pt idx="180">
                  <c:v>941</c:v>
                </c:pt>
                <c:pt idx="181">
                  <c:v>940.95</c:v>
                </c:pt>
                <c:pt idx="182">
                  <c:v>940.9</c:v>
                </c:pt>
                <c:pt idx="183">
                  <c:v>940.85</c:v>
                </c:pt>
                <c:pt idx="184">
                  <c:v>940.8</c:v>
                </c:pt>
                <c:pt idx="185">
                  <c:v>940.75</c:v>
                </c:pt>
                <c:pt idx="186">
                  <c:v>940.7</c:v>
                </c:pt>
                <c:pt idx="187">
                  <c:v>940.65</c:v>
                </c:pt>
                <c:pt idx="188">
                  <c:v>940.6</c:v>
                </c:pt>
                <c:pt idx="189">
                  <c:v>940.55</c:v>
                </c:pt>
                <c:pt idx="190">
                  <c:v>940.5</c:v>
                </c:pt>
                <c:pt idx="191">
                  <c:v>940.45</c:v>
                </c:pt>
                <c:pt idx="192">
                  <c:v>940.4</c:v>
                </c:pt>
                <c:pt idx="193">
                  <c:v>940.35</c:v>
                </c:pt>
                <c:pt idx="194">
                  <c:v>940.3</c:v>
                </c:pt>
                <c:pt idx="195">
                  <c:v>940.25</c:v>
                </c:pt>
                <c:pt idx="196">
                  <c:v>940.2</c:v>
                </c:pt>
                <c:pt idx="197">
                  <c:v>940.15</c:v>
                </c:pt>
                <c:pt idx="198">
                  <c:v>940.1</c:v>
                </c:pt>
                <c:pt idx="199">
                  <c:v>940.05</c:v>
                </c:pt>
                <c:pt idx="200">
                  <c:v>940</c:v>
                </c:pt>
                <c:pt idx="201">
                  <c:v>939.95</c:v>
                </c:pt>
                <c:pt idx="202">
                  <c:v>939.9</c:v>
                </c:pt>
                <c:pt idx="203">
                  <c:v>939.85</c:v>
                </c:pt>
                <c:pt idx="204">
                  <c:v>939.8</c:v>
                </c:pt>
                <c:pt idx="205">
                  <c:v>939.75</c:v>
                </c:pt>
                <c:pt idx="206">
                  <c:v>939.7</c:v>
                </c:pt>
                <c:pt idx="207">
                  <c:v>939.65</c:v>
                </c:pt>
                <c:pt idx="208">
                  <c:v>939.6</c:v>
                </c:pt>
                <c:pt idx="209">
                  <c:v>939.55</c:v>
                </c:pt>
                <c:pt idx="210">
                  <c:v>939.5</c:v>
                </c:pt>
                <c:pt idx="211">
                  <c:v>939.45</c:v>
                </c:pt>
                <c:pt idx="212">
                  <c:v>939.4</c:v>
                </c:pt>
                <c:pt idx="213">
                  <c:v>939.35</c:v>
                </c:pt>
                <c:pt idx="214">
                  <c:v>939.3</c:v>
                </c:pt>
                <c:pt idx="215">
                  <c:v>939.25</c:v>
                </c:pt>
                <c:pt idx="216">
                  <c:v>939.2</c:v>
                </c:pt>
                <c:pt idx="217">
                  <c:v>939.15</c:v>
                </c:pt>
                <c:pt idx="218">
                  <c:v>939.1</c:v>
                </c:pt>
                <c:pt idx="219">
                  <c:v>939.05</c:v>
                </c:pt>
                <c:pt idx="220">
                  <c:v>939</c:v>
                </c:pt>
                <c:pt idx="221">
                  <c:v>938.95</c:v>
                </c:pt>
                <c:pt idx="222">
                  <c:v>938.9</c:v>
                </c:pt>
                <c:pt idx="223">
                  <c:v>938.85</c:v>
                </c:pt>
                <c:pt idx="224">
                  <c:v>938.8</c:v>
                </c:pt>
                <c:pt idx="225">
                  <c:v>938.75</c:v>
                </c:pt>
                <c:pt idx="226">
                  <c:v>938.7</c:v>
                </c:pt>
                <c:pt idx="227">
                  <c:v>938.65</c:v>
                </c:pt>
                <c:pt idx="228">
                  <c:v>938.6</c:v>
                </c:pt>
                <c:pt idx="229">
                  <c:v>938.55</c:v>
                </c:pt>
                <c:pt idx="230">
                  <c:v>938.5</c:v>
                </c:pt>
                <c:pt idx="231">
                  <c:v>938.45</c:v>
                </c:pt>
                <c:pt idx="232">
                  <c:v>938.4</c:v>
                </c:pt>
                <c:pt idx="233">
                  <c:v>938.35</c:v>
                </c:pt>
                <c:pt idx="234">
                  <c:v>938.3</c:v>
                </c:pt>
                <c:pt idx="235">
                  <c:v>938.25</c:v>
                </c:pt>
                <c:pt idx="236">
                  <c:v>938.2</c:v>
                </c:pt>
                <c:pt idx="237">
                  <c:v>938.15</c:v>
                </c:pt>
                <c:pt idx="238">
                  <c:v>938.1</c:v>
                </c:pt>
                <c:pt idx="239">
                  <c:v>938.05</c:v>
                </c:pt>
                <c:pt idx="240">
                  <c:v>938</c:v>
                </c:pt>
                <c:pt idx="241">
                  <c:v>937.95</c:v>
                </c:pt>
                <c:pt idx="242">
                  <c:v>937.9</c:v>
                </c:pt>
                <c:pt idx="243">
                  <c:v>937.85</c:v>
                </c:pt>
                <c:pt idx="244">
                  <c:v>937.8</c:v>
                </c:pt>
                <c:pt idx="245">
                  <c:v>937.75</c:v>
                </c:pt>
                <c:pt idx="246">
                  <c:v>937.7</c:v>
                </c:pt>
                <c:pt idx="247">
                  <c:v>937.65</c:v>
                </c:pt>
                <c:pt idx="248">
                  <c:v>937.6</c:v>
                </c:pt>
                <c:pt idx="249">
                  <c:v>937.55</c:v>
                </c:pt>
                <c:pt idx="250">
                  <c:v>937.5</c:v>
                </c:pt>
                <c:pt idx="251">
                  <c:v>937.45</c:v>
                </c:pt>
                <c:pt idx="252">
                  <c:v>937.4</c:v>
                </c:pt>
                <c:pt idx="253">
                  <c:v>937.35</c:v>
                </c:pt>
                <c:pt idx="254">
                  <c:v>937.3</c:v>
                </c:pt>
                <c:pt idx="255">
                  <c:v>937.25</c:v>
                </c:pt>
                <c:pt idx="256">
                  <c:v>937.2</c:v>
                </c:pt>
                <c:pt idx="257">
                  <c:v>937.15</c:v>
                </c:pt>
                <c:pt idx="258">
                  <c:v>937.1</c:v>
                </c:pt>
                <c:pt idx="259">
                  <c:v>937.05</c:v>
                </c:pt>
                <c:pt idx="260">
                  <c:v>937</c:v>
                </c:pt>
                <c:pt idx="261">
                  <c:v>936.95</c:v>
                </c:pt>
                <c:pt idx="262">
                  <c:v>936.9</c:v>
                </c:pt>
                <c:pt idx="263">
                  <c:v>936.85</c:v>
                </c:pt>
                <c:pt idx="264">
                  <c:v>936.8</c:v>
                </c:pt>
                <c:pt idx="265">
                  <c:v>936.75</c:v>
                </c:pt>
                <c:pt idx="266">
                  <c:v>936.7</c:v>
                </c:pt>
                <c:pt idx="267">
                  <c:v>936.65</c:v>
                </c:pt>
                <c:pt idx="268">
                  <c:v>936.6</c:v>
                </c:pt>
                <c:pt idx="269">
                  <c:v>936.55</c:v>
                </c:pt>
                <c:pt idx="270">
                  <c:v>936.5</c:v>
                </c:pt>
                <c:pt idx="271">
                  <c:v>936.45</c:v>
                </c:pt>
                <c:pt idx="272">
                  <c:v>936.4</c:v>
                </c:pt>
                <c:pt idx="273">
                  <c:v>936.35</c:v>
                </c:pt>
                <c:pt idx="274">
                  <c:v>936.3</c:v>
                </c:pt>
                <c:pt idx="275">
                  <c:v>936.25</c:v>
                </c:pt>
                <c:pt idx="276">
                  <c:v>936.2</c:v>
                </c:pt>
                <c:pt idx="277">
                  <c:v>936.15</c:v>
                </c:pt>
                <c:pt idx="278">
                  <c:v>936.1</c:v>
                </c:pt>
                <c:pt idx="279">
                  <c:v>936.05</c:v>
                </c:pt>
                <c:pt idx="280">
                  <c:v>936</c:v>
                </c:pt>
                <c:pt idx="281">
                  <c:v>935.95</c:v>
                </c:pt>
                <c:pt idx="282">
                  <c:v>935.9</c:v>
                </c:pt>
                <c:pt idx="283">
                  <c:v>935.85</c:v>
                </c:pt>
                <c:pt idx="284">
                  <c:v>935.8</c:v>
                </c:pt>
                <c:pt idx="285">
                  <c:v>935.75</c:v>
                </c:pt>
                <c:pt idx="286">
                  <c:v>935.7</c:v>
                </c:pt>
                <c:pt idx="287">
                  <c:v>935.65</c:v>
                </c:pt>
                <c:pt idx="288">
                  <c:v>935.6</c:v>
                </c:pt>
                <c:pt idx="289">
                  <c:v>935.55</c:v>
                </c:pt>
                <c:pt idx="290">
                  <c:v>935.5</c:v>
                </c:pt>
                <c:pt idx="291">
                  <c:v>935.45</c:v>
                </c:pt>
                <c:pt idx="292">
                  <c:v>935.4</c:v>
                </c:pt>
                <c:pt idx="293">
                  <c:v>935.35</c:v>
                </c:pt>
                <c:pt idx="294">
                  <c:v>935.3</c:v>
                </c:pt>
                <c:pt idx="295">
                  <c:v>935.25</c:v>
                </c:pt>
                <c:pt idx="296">
                  <c:v>935.2</c:v>
                </c:pt>
                <c:pt idx="297">
                  <c:v>935.15</c:v>
                </c:pt>
                <c:pt idx="298">
                  <c:v>935.1</c:v>
                </c:pt>
                <c:pt idx="299">
                  <c:v>935.05</c:v>
                </c:pt>
                <c:pt idx="300">
                  <c:v>935</c:v>
                </c:pt>
                <c:pt idx="301">
                  <c:v>934.95</c:v>
                </c:pt>
                <c:pt idx="302">
                  <c:v>934.9</c:v>
                </c:pt>
                <c:pt idx="303">
                  <c:v>934.85</c:v>
                </c:pt>
                <c:pt idx="304">
                  <c:v>934.8</c:v>
                </c:pt>
                <c:pt idx="305">
                  <c:v>934.75</c:v>
                </c:pt>
                <c:pt idx="306">
                  <c:v>934.7</c:v>
                </c:pt>
                <c:pt idx="307">
                  <c:v>934.65</c:v>
                </c:pt>
                <c:pt idx="308">
                  <c:v>934.6</c:v>
                </c:pt>
                <c:pt idx="309">
                  <c:v>934.55</c:v>
                </c:pt>
                <c:pt idx="310">
                  <c:v>934.5</c:v>
                </c:pt>
                <c:pt idx="311">
                  <c:v>934.45</c:v>
                </c:pt>
                <c:pt idx="312">
                  <c:v>934.4</c:v>
                </c:pt>
                <c:pt idx="313">
                  <c:v>934.35</c:v>
                </c:pt>
                <c:pt idx="314">
                  <c:v>934.3</c:v>
                </c:pt>
                <c:pt idx="315">
                  <c:v>934.25</c:v>
                </c:pt>
                <c:pt idx="316">
                  <c:v>934.2</c:v>
                </c:pt>
                <c:pt idx="317">
                  <c:v>934.15</c:v>
                </c:pt>
                <c:pt idx="318">
                  <c:v>934.1</c:v>
                </c:pt>
                <c:pt idx="319">
                  <c:v>934.05</c:v>
                </c:pt>
                <c:pt idx="320">
                  <c:v>934</c:v>
                </c:pt>
                <c:pt idx="321">
                  <c:v>933.95</c:v>
                </c:pt>
                <c:pt idx="322">
                  <c:v>933.9</c:v>
                </c:pt>
                <c:pt idx="323">
                  <c:v>933.85</c:v>
                </c:pt>
                <c:pt idx="324">
                  <c:v>933.8</c:v>
                </c:pt>
                <c:pt idx="325">
                  <c:v>933.75</c:v>
                </c:pt>
                <c:pt idx="326">
                  <c:v>933.7</c:v>
                </c:pt>
                <c:pt idx="327">
                  <c:v>933.65</c:v>
                </c:pt>
                <c:pt idx="328">
                  <c:v>933.6</c:v>
                </c:pt>
                <c:pt idx="329">
                  <c:v>933.55</c:v>
                </c:pt>
                <c:pt idx="330">
                  <c:v>933.5</c:v>
                </c:pt>
                <c:pt idx="331">
                  <c:v>933.45</c:v>
                </c:pt>
                <c:pt idx="332">
                  <c:v>933.4</c:v>
                </c:pt>
                <c:pt idx="333">
                  <c:v>933.35</c:v>
                </c:pt>
                <c:pt idx="334">
                  <c:v>933.3</c:v>
                </c:pt>
                <c:pt idx="335">
                  <c:v>933.25</c:v>
                </c:pt>
                <c:pt idx="336">
                  <c:v>933.2</c:v>
                </c:pt>
                <c:pt idx="337">
                  <c:v>933.15</c:v>
                </c:pt>
                <c:pt idx="338">
                  <c:v>933.1</c:v>
                </c:pt>
                <c:pt idx="339">
                  <c:v>933.05</c:v>
                </c:pt>
                <c:pt idx="340">
                  <c:v>933</c:v>
                </c:pt>
                <c:pt idx="341">
                  <c:v>932.95</c:v>
                </c:pt>
                <c:pt idx="342">
                  <c:v>932.9</c:v>
                </c:pt>
                <c:pt idx="343">
                  <c:v>932.85</c:v>
                </c:pt>
                <c:pt idx="344">
                  <c:v>932.8</c:v>
                </c:pt>
                <c:pt idx="345">
                  <c:v>932.75</c:v>
                </c:pt>
                <c:pt idx="346">
                  <c:v>932.7</c:v>
                </c:pt>
                <c:pt idx="347">
                  <c:v>932.65</c:v>
                </c:pt>
                <c:pt idx="348">
                  <c:v>932.6</c:v>
                </c:pt>
                <c:pt idx="349">
                  <c:v>932.55</c:v>
                </c:pt>
                <c:pt idx="350">
                  <c:v>932.5</c:v>
                </c:pt>
                <c:pt idx="351">
                  <c:v>932.45</c:v>
                </c:pt>
                <c:pt idx="352">
                  <c:v>932.4</c:v>
                </c:pt>
                <c:pt idx="353">
                  <c:v>932.35</c:v>
                </c:pt>
                <c:pt idx="354">
                  <c:v>932.3</c:v>
                </c:pt>
                <c:pt idx="355">
                  <c:v>932.25</c:v>
                </c:pt>
                <c:pt idx="356">
                  <c:v>932.2</c:v>
                </c:pt>
                <c:pt idx="357">
                  <c:v>932.15</c:v>
                </c:pt>
                <c:pt idx="358">
                  <c:v>932.1</c:v>
                </c:pt>
                <c:pt idx="359">
                  <c:v>932.05</c:v>
                </c:pt>
                <c:pt idx="360">
                  <c:v>932</c:v>
                </c:pt>
                <c:pt idx="361">
                  <c:v>931.95</c:v>
                </c:pt>
                <c:pt idx="362">
                  <c:v>931.9</c:v>
                </c:pt>
                <c:pt idx="363">
                  <c:v>931.85</c:v>
                </c:pt>
                <c:pt idx="364">
                  <c:v>931.8</c:v>
                </c:pt>
                <c:pt idx="365">
                  <c:v>931.75</c:v>
                </c:pt>
                <c:pt idx="366">
                  <c:v>931.7</c:v>
                </c:pt>
                <c:pt idx="367">
                  <c:v>931.65</c:v>
                </c:pt>
                <c:pt idx="368">
                  <c:v>931.6</c:v>
                </c:pt>
                <c:pt idx="369">
                  <c:v>931.55</c:v>
                </c:pt>
                <c:pt idx="370">
                  <c:v>931.5</c:v>
                </c:pt>
                <c:pt idx="371">
                  <c:v>931.45</c:v>
                </c:pt>
                <c:pt idx="372">
                  <c:v>931.4</c:v>
                </c:pt>
                <c:pt idx="373">
                  <c:v>931.35</c:v>
                </c:pt>
                <c:pt idx="374">
                  <c:v>931.3</c:v>
                </c:pt>
                <c:pt idx="375">
                  <c:v>931.25</c:v>
                </c:pt>
                <c:pt idx="376">
                  <c:v>931.2</c:v>
                </c:pt>
                <c:pt idx="377">
                  <c:v>931.15</c:v>
                </c:pt>
                <c:pt idx="378">
                  <c:v>931.1</c:v>
                </c:pt>
                <c:pt idx="379">
                  <c:v>931.05</c:v>
                </c:pt>
                <c:pt idx="380">
                  <c:v>931</c:v>
                </c:pt>
                <c:pt idx="381">
                  <c:v>930.95</c:v>
                </c:pt>
                <c:pt idx="382">
                  <c:v>930.9</c:v>
                </c:pt>
                <c:pt idx="383">
                  <c:v>930.85</c:v>
                </c:pt>
                <c:pt idx="384">
                  <c:v>930.8</c:v>
                </c:pt>
                <c:pt idx="385">
                  <c:v>930.75</c:v>
                </c:pt>
                <c:pt idx="386">
                  <c:v>930.7</c:v>
                </c:pt>
                <c:pt idx="387">
                  <c:v>930.65</c:v>
                </c:pt>
                <c:pt idx="388">
                  <c:v>930.6</c:v>
                </c:pt>
                <c:pt idx="389">
                  <c:v>930.55</c:v>
                </c:pt>
                <c:pt idx="390">
                  <c:v>930.5</c:v>
                </c:pt>
                <c:pt idx="391">
                  <c:v>930.45</c:v>
                </c:pt>
                <c:pt idx="392">
                  <c:v>930.4</c:v>
                </c:pt>
                <c:pt idx="393">
                  <c:v>930.35</c:v>
                </c:pt>
                <c:pt idx="394">
                  <c:v>930.3</c:v>
                </c:pt>
                <c:pt idx="395">
                  <c:v>930.25</c:v>
                </c:pt>
                <c:pt idx="396">
                  <c:v>930.2</c:v>
                </c:pt>
                <c:pt idx="397">
                  <c:v>930.15</c:v>
                </c:pt>
                <c:pt idx="398">
                  <c:v>930.1</c:v>
                </c:pt>
                <c:pt idx="399">
                  <c:v>930.05</c:v>
                </c:pt>
                <c:pt idx="400">
                  <c:v>930</c:v>
                </c:pt>
                <c:pt idx="401">
                  <c:v>929.95</c:v>
                </c:pt>
                <c:pt idx="402">
                  <c:v>929.9</c:v>
                </c:pt>
                <c:pt idx="403">
                  <c:v>929.85</c:v>
                </c:pt>
                <c:pt idx="404">
                  <c:v>929.8</c:v>
                </c:pt>
                <c:pt idx="405">
                  <c:v>929.75</c:v>
                </c:pt>
                <c:pt idx="406">
                  <c:v>929.7</c:v>
                </c:pt>
                <c:pt idx="407">
                  <c:v>929.65</c:v>
                </c:pt>
                <c:pt idx="408">
                  <c:v>929.6</c:v>
                </c:pt>
                <c:pt idx="409">
                  <c:v>929.55</c:v>
                </c:pt>
                <c:pt idx="410">
                  <c:v>929.5</c:v>
                </c:pt>
                <c:pt idx="411">
                  <c:v>929.45</c:v>
                </c:pt>
                <c:pt idx="412">
                  <c:v>929.4</c:v>
                </c:pt>
                <c:pt idx="413">
                  <c:v>929.35</c:v>
                </c:pt>
                <c:pt idx="414">
                  <c:v>929.3</c:v>
                </c:pt>
                <c:pt idx="415">
                  <c:v>929.25</c:v>
                </c:pt>
                <c:pt idx="416">
                  <c:v>929.2</c:v>
                </c:pt>
                <c:pt idx="417">
                  <c:v>929.15</c:v>
                </c:pt>
                <c:pt idx="418">
                  <c:v>929.1</c:v>
                </c:pt>
                <c:pt idx="419">
                  <c:v>929.05</c:v>
                </c:pt>
                <c:pt idx="420">
                  <c:v>929</c:v>
                </c:pt>
                <c:pt idx="421">
                  <c:v>928.95</c:v>
                </c:pt>
                <c:pt idx="422">
                  <c:v>928.9</c:v>
                </c:pt>
                <c:pt idx="423">
                  <c:v>928.85</c:v>
                </c:pt>
                <c:pt idx="424">
                  <c:v>928.8</c:v>
                </c:pt>
                <c:pt idx="425">
                  <c:v>928.75</c:v>
                </c:pt>
                <c:pt idx="426">
                  <c:v>928.7</c:v>
                </c:pt>
                <c:pt idx="427">
                  <c:v>928.65</c:v>
                </c:pt>
                <c:pt idx="428">
                  <c:v>928.6</c:v>
                </c:pt>
                <c:pt idx="429">
                  <c:v>928.55</c:v>
                </c:pt>
                <c:pt idx="430">
                  <c:v>928.5</c:v>
                </c:pt>
                <c:pt idx="431">
                  <c:v>928.45</c:v>
                </c:pt>
                <c:pt idx="432">
                  <c:v>928.4</c:v>
                </c:pt>
                <c:pt idx="433">
                  <c:v>928.35</c:v>
                </c:pt>
                <c:pt idx="434">
                  <c:v>928.3</c:v>
                </c:pt>
                <c:pt idx="435">
                  <c:v>928.25</c:v>
                </c:pt>
                <c:pt idx="436">
                  <c:v>928.2</c:v>
                </c:pt>
                <c:pt idx="437">
                  <c:v>928.15</c:v>
                </c:pt>
                <c:pt idx="438">
                  <c:v>928.1</c:v>
                </c:pt>
                <c:pt idx="439">
                  <c:v>928.05</c:v>
                </c:pt>
                <c:pt idx="440">
                  <c:v>928</c:v>
                </c:pt>
                <c:pt idx="441">
                  <c:v>927.95</c:v>
                </c:pt>
                <c:pt idx="442">
                  <c:v>927.9</c:v>
                </c:pt>
                <c:pt idx="443">
                  <c:v>927.85</c:v>
                </c:pt>
                <c:pt idx="444">
                  <c:v>927.8</c:v>
                </c:pt>
                <c:pt idx="445">
                  <c:v>927.75</c:v>
                </c:pt>
                <c:pt idx="446">
                  <c:v>927.7</c:v>
                </c:pt>
                <c:pt idx="447">
                  <c:v>927.65</c:v>
                </c:pt>
                <c:pt idx="448">
                  <c:v>927.6</c:v>
                </c:pt>
                <c:pt idx="449">
                  <c:v>927.55</c:v>
                </c:pt>
                <c:pt idx="450">
                  <c:v>927.5</c:v>
                </c:pt>
                <c:pt idx="451">
                  <c:v>927.45</c:v>
                </c:pt>
                <c:pt idx="452">
                  <c:v>927.4</c:v>
                </c:pt>
                <c:pt idx="453">
                  <c:v>927.35</c:v>
                </c:pt>
                <c:pt idx="454">
                  <c:v>927.3</c:v>
                </c:pt>
                <c:pt idx="455">
                  <c:v>927.25</c:v>
                </c:pt>
                <c:pt idx="456">
                  <c:v>927.2</c:v>
                </c:pt>
                <c:pt idx="457">
                  <c:v>927.15</c:v>
                </c:pt>
                <c:pt idx="458">
                  <c:v>927.1</c:v>
                </c:pt>
                <c:pt idx="459">
                  <c:v>927.05</c:v>
                </c:pt>
                <c:pt idx="460">
                  <c:v>927</c:v>
                </c:pt>
                <c:pt idx="461">
                  <c:v>926.95</c:v>
                </c:pt>
                <c:pt idx="462">
                  <c:v>926.9</c:v>
                </c:pt>
                <c:pt idx="463">
                  <c:v>926.85</c:v>
                </c:pt>
                <c:pt idx="464">
                  <c:v>926.8</c:v>
                </c:pt>
                <c:pt idx="465">
                  <c:v>926.75</c:v>
                </c:pt>
                <c:pt idx="466">
                  <c:v>926.7</c:v>
                </c:pt>
                <c:pt idx="467">
                  <c:v>926.65</c:v>
                </c:pt>
                <c:pt idx="468">
                  <c:v>926.6</c:v>
                </c:pt>
                <c:pt idx="469">
                  <c:v>926.55</c:v>
                </c:pt>
                <c:pt idx="470">
                  <c:v>926.5</c:v>
                </c:pt>
                <c:pt idx="471">
                  <c:v>926.45</c:v>
                </c:pt>
                <c:pt idx="472">
                  <c:v>926.4</c:v>
                </c:pt>
                <c:pt idx="473">
                  <c:v>926.35</c:v>
                </c:pt>
                <c:pt idx="474">
                  <c:v>926.3</c:v>
                </c:pt>
                <c:pt idx="475">
                  <c:v>926.25</c:v>
                </c:pt>
                <c:pt idx="476">
                  <c:v>926.2</c:v>
                </c:pt>
                <c:pt idx="477">
                  <c:v>926.15</c:v>
                </c:pt>
                <c:pt idx="478">
                  <c:v>926.1</c:v>
                </c:pt>
                <c:pt idx="479">
                  <c:v>926.05</c:v>
                </c:pt>
                <c:pt idx="480">
                  <c:v>926</c:v>
                </c:pt>
                <c:pt idx="481">
                  <c:v>925.95</c:v>
                </c:pt>
                <c:pt idx="482">
                  <c:v>925.9</c:v>
                </c:pt>
                <c:pt idx="483">
                  <c:v>925.85</c:v>
                </c:pt>
                <c:pt idx="484">
                  <c:v>925.8</c:v>
                </c:pt>
                <c:pt idx="485">
                  <c:v>925.75</c:v>
                </c:pt>
                <c:pt idx="486">
                  <c:v>925.7</c:v>
                </c:pt>
                <c:pt idx="487">
                  <c:v>925.65</c:v>
                </c:pt>
                <c:pt idx="488">
                  <c:v>925.6</c:v>
                </c:pt>
                <c:pt idx="489">
                  <c:v>925.55</c:v>
                </c:pt>
                <c:pt idx="490">
                  <c:v>925.5</c:v>
                </c:pt>
                <c:pt idx="491">
                  <c:v>925.45</c:v>
                </c:pt>
                <c:pt idx="492">
                  <c:v>925.4</c:v>
                </c:pt>
                <c:pt idx="493">
                  <c:v>925.35</c:v>
                </c:pt>
                <c:pt idx="494">
                  <c:v>925.3</c:v>
                </c:pt>
                <c:pt idx="495">
                  <c:v>925.25</c:v>
                </c:pt>
                <c:pt idx="496">
                  <c:v>925.2</c:v>
                </c:pt>
                <c:pt idx="497">
                  <c:v>925.15</c:v>
                </c:pt>
                <c:pt idx="498">
                  <c:v>925.1</c:v>
                </c:pt>
                <c:pt idx="499">
                  <c:v>925.05</c:v>
                </c:pt>
                <c:pt idx="500">
                  <c:v>925</c:v>
                </c:pt>
              </c:numCache>
            </c:numRef>
          </c:xVal>
          <c:yVal>
            <c:numRef>
              <c:f>Sheet1!$P$2:$P$502</c:f>
              <c:numCache>
                <c:formatCode>General</c:formatCode>
                <c:ptCount val="501"/>
                <c:pt idx="0">
                  <c:v>6411</c:v>
                </c:pt>
                <c:pt idx="1">
                  <c:v>6596</c:v>
                </c:pt>
                <c:pt idx="2">
                  <c:v>6627</c:v>
                </c:pt>
                <c:pt idx="3">
                  <c:v>6674</c:v>
                </c:pt>
                <c:pt idx="4">
                  <c:v>6471</c:v>
                </c:pt>
                <c:pt idx="5">
                  <c:v>6594</c:v>
                </c:pt>
                <c:pt idx="6">
                  <c:v>6618</c:v>
                </c:pt>
                <c:pt idx="7">
                  <c:v>6488</c:v>
                </c:pt>
                <c:pt idx="8">
                  <c:v>6457</c:v>
                </c:pt>
                <c:pt idx="9">
                  <c:v>6406</c:v>
                </c:pt>
                <c:pt idx="10">
                  <c:v>6512</c:v>
                </c:pt>
                <c:pt idx="11">
                  <c:v>6540</c:v>
                </c:pt>
                <c:pt idx="12">
                  <c:v>6435</c:v>
                </c:pt>
                <c:pt idx="13">
                  <c:v>6403</c:v>
                </c:pt>
                <c:pt idx="14">
                  <c:v>6537</c:v>
                </c:pt>
                <c:pt idx="15">
                  <c:v>6342</c:v>
                </c:pt>
                <c:pt idx="16">
                  <c:v>6525</c:v>
                </c:pt>
                <c:pt idx="17">
                  <c:v>6310</c:v>
                </c:pt>
                <c:pt idx="18">
                  <c:v>6492</c:v>
                </c:pt>
                <c:pt idx="19">
                  <c:v>6529</c:v>
                </c:pt>
                <c:pt idx="20">
                  <c:v>6415</c:v>
                </c:pt>
                <c:pt idx="21">
                  <c:v>6264</c:v>
                </c:pt>
                <c:pt idx="22">
                  <c:v>6480</c:v>
                </c:pt>
                <c:pt idx="23">
                  <c:v>6296</c:v>
                </c:pt>
                <c:pt idx="24">
                  <c:v>6366</c:v>
                </c:pt>
                <c:pt idx="25">
                  <c:v>6383</c:v>
                </c:pt>
                <c:pt idx="26">
                  <c:v>6449</c:v>
                </c:pt>
                <c:pt idx="27">
                  <c:v>6452</c:v>
                </c:pt>
                <c:pt idx="28">
                  <c:v>6346</c:v>
                </c:pt>
                <c:pt idx="29">
                  <c:v>6329</c:v>
                </c:pt>
                <c:pt idx="30">
                  <c:v>6495</c:v>
                </c:pt>
                <c:pt idx="31">
                  <c:v>6188</c:v>
                </c:pt>
                <c:pt idx="32">
                  <c:v>6392</c:v>
                </c:pt>
                <c:pt idx="33">
                  <c:v>6243</c:v>
                </c:pt>
                <c:pt idx="34">
                  <c:v>6283</c:v>
                </c:pt>
                <c:pt idx="35">
                  <c:v>6397</c:v>
                </c:pt>
                <c:pt idx="36">
                  <c:v>6280</c:v>
                </c:pt>
                <c:pt idx="37">
                  <c:v>6437</c:v>
                </c:pt>
                <c:pt idx="38">
                  <c:v>6335</c:v>
                </c:pt>
                <c:pt idx="39">
                  <c:v>6070</c:v>
                </c:pt>
                <c:pt idx="40">
                  <c:v>6265</c:v>
                </c:pt>
                <c:pt idx="41">
                  <c:v>6242</c:v>
                </c:pt>
                <c:pt idx="42">
                  <c:v>6274</c:v>
                </c:pt>
                <c:pt idx="43">
                  <c:v>6245</c:v>
                </c:pt>
                <c:pt idx="44">
                  <c:v>6236</c:v>
                </c:pt>
                <c:pt idx="45">
                  <c:v>6247</c:v>
                </c:pt>
                <c:pt idx="46">
                  <c:v>6328</c:v>
                </c:pt>
                <c:pt idx="47">
                  <c:v>6384</c:v>
                </c:pt>
                <c:pt idx="48">
                  <c:v>6393</c:v>
                </c:pt>
                <c:pt idx="49">
                  <c:v>6417</c:v>
                </c:pt>
                <c:pt idx="50">
                  <c:v>6405</c:v>
                </c:pt>
                <c:pt idx="51">
                  <c:v>6416</c:v>
                </c:pt>
                <c:pt idx="52">
                  <c:v>6437</c:v>
                </c:pt>
                <c:pt idx="53">
                  <c:v>6043</c:v>
                </c:pt>
                <c:pt idx="54">
                  <c:v>6392</c:v>
                </c:pt>
                <c:pt idx="55">
                  <c:v>6333</c:v>
                </c:pt>
                <c:pt idx="56">
                  <c:v>6368</c:v>
                </c:pt>
                <c:pt idx="57">
                  <c:v>6456</c:v>
                </c:pt>
                <c:pt idx="58">
                  <c:v>6267</c:v>
                </c:pt>
                <c:pt idx="59">
                  <c:v>6445</c:v>
                </c:pt>
                <c:pt idx="60">
                  <c:v>6331</c:v>
                </c:pt>
                <c:pt idx="61">
                  <c:v>6358</c:v>
                </c:pt>
                <c:pt idx="62">
                  <c:v>6277</c:v>
                </c:pt>
                <c:pt idx="63">
                  <c:v>6351</c:v>
                </c:pt>
                <c:pt idx="64">
                  <c:v>6304</c:v>
                </c:pt>
                <c:pt idx="65">
                  <c:v>6233</c:v>
                </c:pt>
                <c:pt idx="66">
                  <c:v>6382</c:v>
                </c:pt>
                <c:pt idx="67">
                  <c:v>6196</c:v>
                </c:pt>
                <c:pt idx="68">
                  <c:v>6161</c:v>
                </c:pt>
                <c:pt idx="69">
                  <c:v>6343</c:v>
                </c:pt>
                <c:pt idx="70">
                  <c:v>6452</c:v>
                </c:pt>
                <c:pt idx="71">
                  <c:v>6238</c:v>
                </c:pt>
                <c:pt idx="72">
                  <c:v>6401</c:v>
                </c:pt>
                <c:pt idx="73">
                  <c:v>6335</c:v>
                </c:pt>
                <c:pt idx="74">
                  <c:v>6180</c:v>
                </c:pt>
                <c:pt idx="75">
                  <c:v>6442</c:v>
                </c:pt>
                <c:pt idx="76">
                  <c:v>6461</c:v>
                </c:pt>
                <c:pt idx="77">
                  <c:v>6558</c:v>
                </c:pt>
                <c:pt idx="78">
                  <c:v>6375</c:v>
                </c:pt>
                <c:pt idx="79">
                  <c:v>6322</c:v>
                </c:pt>
                <c:pt idx="80">
                  <c:v>6440</c:v>
                </c:pt>
                <c:pt idx="81">
                  <c:v>6419</c:v>
                </c:pt>
                <c:pt idx="82">
                  <c:v>6319</c:v>
                </c:pt>
                <c:pt idx="83">
                  <c:v>6285</c:v>
                </c:pt>
                <c:pt idx="84">
                  <c:v>6347</c:v>
                </c:pt>
                <c:pt idx="85">
                  <c:v>6442</c:v>
                </c:pt>
                <c:pt idx="86">
                  <c:v>6486</c:v>
                </c:pt>
                <c:pt idx="87">
                  <c:v>6367</c:v>
                </c:pt>
                <c:pt idx="88">
                  <c:v>6299</c:v>
                </c:pt>
                <c:pt idx="89">
                  <c:v>6337</c:v>
                </c:pt>
                <c:pt idx="90">
                  <c:v>6447</c:v>
                </c:pt>
                <c:pt idx="91">
                  <c:v>6391</c:v>
                </c:pt>
                <c:pt idx="92">
                  <c:v>6451</c:v>
                </c:pt>
                <c:pt idx="93">
                  <c:v>6524</c:v>
                </c:pt>
                <c:pt idx="94">
                  <c:v>6455</c:v>
                </c:pt>
                <c:pt idx="95">
                  <c:v>6573</c:v>
                </c:pt>
                <c:pt idx="96">
                  <c:v>6577</c:v>
                </c:pt>
                <c:pt idx="97">
                  <c:v>6553</c:v>
                </c:pt>
                <c:pt idx="98">
                  <c:v>6497</c:v>
                </c:pt>
                <c:pt idx="99">
                  <c:v>6820</c:v>
                </c:pt>
                <c:pt idx="100">
                  <c:v>6629</c:v>
                </c:pt>
                <c:pt idx="101">
                  <c:v>6736</c:v>
                </c:pt>
                <c:pt idx="102">
                  <c:v>6789</c:v>
                </c:pt>
                <c:pt idx="103">
                  <c:v>6850</c:v>
                </c:pt>
                <c:pt idx="104">
                  <c:v>6681</c:v>
                </c:pt>
                <c:pt idx="105">
                  <c:v>6814</c:v>
                </c:pt>
                <c:pt idx="106">
                  <c:v>6845</c:v>
                </c:pt>
                <c:pt idx="107">
                  <c:v>6687</c:v>
                </c:pt>
                <c:pt idx="108">
                  <c:v>6909</c:v>
                </c:pt>
                <c:pt idx="109">
                  <c:v>6911</c:v>
                </c:pt>
                <c:pt idx="110">
                  <c:v>6910</c:v>
                </c:pt>
                <c:pt idx="111">
                  <c:v>6962</c:v>
                </c:pt>
                <c:pt idx="112">
                  <c:v>7044</c:v>
                </c:pt>
                <c:pt idx="113">
                  <c:v>7056</c:v>
                </c:pt>
                <c:pt idx="114">
                  <c:v>7408</c:v>
                </c:pt>
                <c:pt idx="115">
                  <c:v>7171</c:v>
                </c:pt>
                <c:pt idx="116">
                  <c:v>7254</c:v>
                </c:pt>
                <c:pt idx="117">
                  <c:v>7409</c:v>
                </c:pt>
                <c:pt idx="118">
                  <c:v>7331</c:v>
                </c:pt>
                <c:pt idx="119">
                  <c:v>7441</c:v>
                </c:pt>
                <c:pt idx="120">
                  <c:v>7485</c:v>
                </c:pt>
                <c:pt idx="121">
                  <c:v>7568</c:v>
                </c:pt>
                <c:pt idx="122">
                  <c:v>7494</c:v>
                </c:pt>
                <c:pt idx="123">
                  <c:v>7661</c:v>
                </c:pt>
                <c:pt idx="124">
                  <c:v>7627</c:v>
                </c:pt>
                <c:pt idx="125">
                  <c:v>7567</c:v>
                </c:pt>
                <c:pt idx="126">
                  <c:v>7588</c:v>
                </c:pt>
                <c:pt idx="127">
                  <c:v>7727</c:v>
                </c:pt>
                <c:pt idx="128">
                  <c:v>7867</c:v>
                </c:pt>
                <c:pt idx="129">
                  <c:v>7744</c:v>
                </c:pt>
                <c:pt idx="130">
                  <c:v>7619</c:v>
                </c:pt>
                <c:pt idx="131">
                  <c:v>7604</c:v>
                </c:pt>
                <c:pt idx="132">
                  <c:v>7658</c:v>
                </c:pt>
                <c:pt idx="133">
                  <c:v>7613</c:v>
                </c:pt>
                <c:pt idx="134">
                  <c:v>7664</c:v>
                </c:pt>
                <c:pt idx="135">
                  <c:v>7706</c:v>
                </c:pt>
                <c:pt idx="136">
                  <c:v>7817</c:v>
                </c:pt>
                <c:pt idx="137">
                  <c:v>7756</c:v>
                </c:pt>
                <c:pt idx="138">
                  <c:v>7700</c:v>
                </c:pt>
                <c:pt idx="139">
                  <c:v>7622</c:v>
                </c:pt>
                <c:pt idx="140">
                  <c:v>7720</c:v>
                </c:pt>
                <c:pt idx="141">
                  <c:v>7564</c:v>
                </c:pt>
                <c:pt idx="142">
                  <c:v>7744</c:v>
                </c:pt>
                <c:pt idx="143">
                  <c:v>7602</c:v>
                </c:pt>
                <c:pt idx="144">
                  <c:v>7556</c:v>
                </c:pt>
                <c:pt idx="145">
                  <c:v>7435</c:v>
                </c:pt>
                <c:pt idx="146">
                  <c:v>7659</c:v>
                </c:pt>
                <c:pt idx="147">
                  <c:v>7625</c:v>
                </c:pt>
                <c:pt idx="148">
                  <c:v>7625</c:v>
                </c:pt>
                <c:pt idx="149">
                  <c:v>7749</c:v>
                </c:pt>
                <c:pt idx="150">
                  <c:v>7451</c:v>
                </c:pt>
                <c:pt idx="151">
                  <c:v>7503</c:v>
                </c:pt>
                <c:pt idx="152">
                  <c:v>7831</c:v>
                </c:pt>
                <c:pt idx="153">
                  <c:v>7639</c:v>
                </c:pt>
                <c:pt idx="154">
                  <c:v>7789</c:v>
                </c:pt>
                <c:pt idx="155">
                  <c:v>7707</c:v>
                </c:pt>
                <c:pt idx="156">
                  <c:v>7766</c:v>
                </c:pt>
                <c:pt idx="157">
                  <c:v>7609</c:v>
                </c:pt>
                <c:pt idx="158">
                  <c:v>7564</c:v>
                </c:pt>
                <c:pt idx="159">
                  <c:v>7600</c:v>
                </c:pt>
                <c:pt idx="160">
                  <c:v>7641</c:v>
                </c:pt>
                <c:pt idx="161">
                  <c:v>7825</c:v>
                </c:pt>
                <c:pt idx="162">
                  <c:v>7502</c:v>
                </c:pt>
                <c:pt idx="163">
                  <c:v>7555</c:v>
                </c:pt>
                <c:pt idx="164">
                  <c:v>7565</c:v>
                </c:pt>
                <c:pt idx="165">
                  <c:v>7519</c:v>
                </c:pt>
                <c:pt idx="166">
                  <c:v>7645</c:v>
                </c:pt>
                <c:pt idx="167">
                  <c:v>7599</c:v>
                </c:pt>
                <c:pt idx="168">
                  <c:v>7524</c:v>
                </c:pt>
                <c:pt idx="169">
                  <c:v>7749</c:v>
                </c:pt>
                <c:pt idx="170">
                  <c:v>7586</c:v>
                </c:pt>
                <c:pt idx="171">
                  <c:v>7676</c:v>
                </c:pt>
                <c:pt idx="172">
                  <c:v>7752</c:v>
                </c:pt>
                <c:pt idx="173">
                  <c:v>7537</c:v>
                </c:pt>
                <c:pt idx="174">
                  <c:v>7585</c:v>
                </c:pt>
                <c:pt idx="175">
                  <c:v>7555</c:v>
                </c:pt>
                <c:pt idx="176">
                  <c:v>7596</c:v>
                </c:pt>
                <c:pt idx="177">
                  <c:v>7623</c:v>
                </c:pt>
                <c:pt idx="178">
                  <c:v>7502</c:v>
                </c:pt>
                <c:pt idx="179">
                  <c:v>7692</c:v>
                </c:pt>
                <c:pt idx="180">
                  <c:v>7572</c:v>
                </c:pt>
                <c:pt idx="181">
                  <c:v>7479</c:v>
                </c:pt>
                <c:pt idx="182">
                  <c:v>7733</c:v>
                </c:pt>
                <c:pt idx="183">
                  <c:v>7663</c:v>
                </c:pt>
                <c:pt idx="184">
                  <c:v>7581</c:v>
                </c:pt>
                <c:pt idx="185">
                  <c:v>7665</c:v>
                </c:pt>
                <c:pt idx="186">
                  <c:v>7667</c:v>
                </c:pt>
                <c:pt idx="187">
                  <c:v>7420</c:v>
                </c:pt>
                <c:pt idx="188">
                  <c:v>7452</c:v>
                </c:pt>
                <c:pt idx="189">
                  <c:v>7424</c:v>
                </c:pt>
                <c:pt idx="190">
                  <c:v>7349</c:v>
                </c:pt>
                <c:pt idx="191">
                  <c:v>7519</c:v>
                </c:pt>
                <c:pt idx="192">
                  <c:v>7390</c:v>
                </c:pt>
                <c:pt idx="193">
                  <c:v>7498</c:v>
                </c:pt>
                <c:pt idx="194">
                  <c:v>7368</c:v>
                </c:pt>
                <c:pt idx="195">
                  <c:v>7250</c:v>
                </c:pt>
                <c:pt idx="196">
                  <c:v>7242</c:v>
                </c:pt>
                <c:pt idx="197">
                  <c:v>7219</c:v>
                </c:pt>
                <c:pt idx="198">
                  <c:v>7182</c:v>
                </c:pt>
                <c:pt idx="199">
                  <c:v>7122</c:v>
                </c:pt>
                <c:pt idx="200">
                  <c:v>7086</c:v>
                </c:pt>
                <c:pt idx="201">
                  <c:v>6958</c:v>
                </c:pt>
                <c:pt idx="202">
                  <c:v>7114</c:v>
                </c:pt>
                <c:pt idx="203">
                  <c:v>6836</c:v>
                </c:pt>
                <c:pt idx="204">
                  <c:v>6840</c:v>
                </c:pt>
                <c:pt idx="205">
                  <c:v>6756</c:v>
                </c:pt>
                <c:pt idx="206">
                  <c:v>6796</c:v>
                </c:pt>
                <c:pt idx="207">
                  <c:v>6885</c:v>
                </c:pt>
                <c:pt idx="208">
                  <c:v>6809</c:v>
                </c:pt>
                <c:pt idx="209">
                  <c:v>6807</c:v>
                </c:pt>
                <c:pt idx="210">
                  <c:v>6593</c:v>
                </c:pt>
                <c:pt idx="211">
                  <c:v>6495</c:v>
                </c:pt>
                <c:pt idx="212">
                  <c:v>6542</c:v>
                </c:pt>
                <c:pt idx="213">
                  <c:v>6624</c:v>
                </c:pt>
                <c:pt idx="214">
                  <c:v>6439</c:v>
                </c:pt>
                <c:pt idx="215">
                  <c:v>6518</c:v>
                </c:pt>
                <c:pt idx="216">
                  <c:v>6378</c:v>
                </c:pt>
                <c:pt idx="217">
                  <c:v>6312</c:v>
                </c:pt>
                <c:pt idx="218">
                  <c:v>6297</c:v>
                </c:pt>
                <c:pt idx="219">
                  <c:v>6457</c:v>
                </c:pt>
                <c:pt idx="220">
                  <c:v>6358</c:v>
                </c:pt>
                <c:pt idx="221">
                  <c:v>6300</c:v>
                </c:pt>
                <c:pt idx="222">
                  <c:v>6410</c:v>
                </c:pt>
                <c:pt idx="223">
                  <c:v>6305</c:v>
                </c:pt>
                <c:pt idx="224">
                  <c:v>6339</c:v>
                </c:pt>
                <c:pt idx="225">
                  <c:v>6179</c:v>
                </c:pt>
                <c:pt idx="226">
                  <c:v>6303</c:v>
                </c:pt>
                <c:pt idx="227">
                  <c:v>6260</c:v>
                </c:pt>
                <c:pt idx="228">
                  <c:v>6296</c:v>
                </c:pt>
                <c:pt idx="229">
                  <c:v>6218</c:v>
                </c:pt>
                <c:pt idx="230">
                  <c:v>6211</c:v>
                </c:pt>
                <c:pt idx="231">
                  <c:v>6198</c:v>
                </c:pt>
                <c:pt idx="232">
                  <c:v>6244</c:v>
                </c:pt>
                <c:pt idx="233">
                  <c:v>6149</c:v>
                </c:pt>
                <c:pt idx="234">
                  <c:v>6085</c:v>
                </c:pt>
                <c:pt idx="235">
                  <c:v>6145</c:v>
                </c:pt>
                <c:pt idx="236">
                  <c:v>6164</c:v>
                </c:pt>
                <c:pt idx="237">
                  <c:v>6221</c:v>
                </c:pt>
                <c:pt idx="238">
                  <c:v>6119</c:v>
                </c:pt>
                <c:pt idx="239">
                  <c:v>6272</c:v>
                </c:pt>
                <c:pt idx="240">
                  <c:v>6217</c:v>
                </c:pt>
                <c:pt idx="241">
                  <c:v>5999</c:v>
                </c:pt>
                <c:pt idx="242">
                  <c:v>6129</c:v>
                </c:pt>
                <c:pt idx="243">
                  <c:v>6267</c:v>
                </c:pt>
                <c:pt idx="244">
                  <c:v>6142</c:v>
                </c:pt>
                <c:pt idx="245">
                  <c:v>6262</c:v>
                </c:pt>
                <c:pt idx="246">
                  <c:v>6246</c:v>
                </c:pt>
                <c:pt idx="247">
                  <c:v>6084</c:v>
                </c:pt>
                <c:pt idx="248">
                  <c:v>6308</c:v>
                </c:pt>
                <c:pt idx="249">
                  <c:v>6315</c:v>
                </c:pt>
                <c:pt idx="250">
                  <c:v>6195</c:v>
                </c:pt>
                <c:pt idx="251">
                  <c:v>6374</c:v>
                </c:pt>
                <c:pt idx="252">
                  <c:v>6268</c:v>
                </c:pt>
                <c:pt idx="253">
                  <c:v>6282</c:v>
                </c:pt>
                <c:pt idx="254">
                  <c:v>6163</c:v>
                </c:pt>
                <c:pt idx="255">
                  <c:v>6441</c:v>
                </c:pt>
                <c:pt idx="256">
                  <c:v>6278</c:v>
                </c:pt>
                <c:pt idx="257">
                  <c:v>6442</c:v>
                </c:pt>
                <c:pt idx="258">
                  <c:v>6308</c:v>
                </c:pt>
                <c:pt idx="259">
                  <c:v>6532</c:v>
                </c:pt>
                <c:pt idx="260">
                  <c:v>6431</c:v>
                </c:pt>
                <c:pt idx="261">
                  <c:v>6348</c:v>
                </c:pt>
                <c:pt idx="262">
                  <c:v>6523</c:v>
                </c:pt>
                <c:pt idx="263">
                  <c:v>6570</c:v>
                </c:pt>
                <c:pt idx="264">
                  <c:v>6428</c:v>
                </c:pt>
                <c:pt idx="265">
                  <c:v>6602</c:v>
                </c:pt>
                <c:pt idx="266">
                  <c:v>6613</c:v>
                </c:pt>
                <c:pt idx="267">
                  <c:v>6495</c:v>
                </c:pt>
                <c:pt idx="268">
                  <c:v>6607</c:v>
                </c:pt>
                <c:pt idx="269">
                  <c:v>6497</c:v>
                </c:pt>
                <c:pt idx="270">
                  <c:v>6434</c:v>
                </c:pt>
                <c:pt idx="271">
                  <c:v>6684</c:v>
                </c:pt>
                <c:pt idx="272">
                  <c:v>6559</c:v>
                </c:pt>
                <c:pt idx="273">
                  <c:v>6654</c:v>
                </c:pt>
                <c:pt idx="274">
                  <c:v>6821</c:v>
                </c:pt>
                <c:pt idx="275">
                  <c:v>6896</c:v>
                </c:pt>
                <c:pt idx="276">
                  <c:v>6928</c:v>
                </c:pt>
                <c:pt idx="277">
                  <c:v>6991</c:v>
                </c:pt>
                <c:pt idx="278">
                  <c:v>6982</c:v>
                </c:pt>
                <c:pt idx="279">
                  <c:v>6938</c:v>
                </c:pt>
                <c:pt idx="280">
                  <c:v>7124</c:v>
                </c:pt>
                <c:pt idx="281">
                  <c:v>6989</c:v>
                </c:pt>
                <c:pt idx="282">
                  <c:v>7117</c:v>
                </c:pt>
                <c:pt idx="283">
                  <c:v>7124</c:v>
                </c:pt>
                <c:pt idx="284">
                  <c:v>7148</c:v>
                </c:pt>
                <c:pt idx="285">
                  <c:v>7122</c:v>
                </c:pt>
                <c:pt idx="286">
                  <c:v>7284</c:v>
                </c:pt>
                <c:pt idx="287">
                  <c:v>7285</c:v>
                </c:pt>
                <c:pt idx="288">
                  <c:v>7344</c:v>
                </c:pt>
                <c:pt idx="289">
                  <c:v>7647</c:v>
                </c:pt>
                <c:pt idx="290">
                  <c:v>7608</c:v>
                </c:pt>
                <c:pt idx="291">
                  <c:v>7461</c:v>
                </c:pt>
                <c:pt idx="292">
                  <c:v>7583</c:v>
                </c:pt>
                <c:pt idx="293">
                  <c:v>7812</c:v>
                </c:pt>
                <c:pt idx="294">
                  <c:v>7773</c:v>
                </c:pt>
                <c:pt idx="295">
                  <c:v>7835</c:v>
                </c:pt>
                <c:pt idx="296">
                  <c:v>7927</c:v>
                </c:pt>
                <c:pt idx="297">
                  <c:v>8036</c:v>
                </c:pt>
                <c:pt idx="298">
                  <c:v>8051</c:v>
                </c:pt>
                <c:pt idx="299">
                  <c:v>8134</c:v>
                </c:pt>
                <c:pt idx="300">
                  <c:v>8181</c:v>
                </c:pt>
                <c:pt idx="301">
                  <c:v>8048</c:v>
                </c:pt>
                <c:pt idx="302">
                  <c:v>8372</c:v>
                </c:pt>
                <c:pt idx="303">
                  <c:v>8422</c:v>
                </c:pt>
                <c:pt idx="304">
                  <c:v>8283</c:v>
                </c:pt>
                <c:pt idx="305">
                  <c:v>8440</c:v>
                </c:pt>
                <c:pt idx="306">
                  <c:v>8584</c:v>
                </c:pt>
                <c:pt idx="307">
                  <c:v>8586</c:v>
                </c:pt>
                <c:pt idx="308">
                  <c:v>8741</c:v>
                </c:pt>
                <c:pt idx="309">
                  <c:v>8825</c:v>
                </c:pt>
                <c:pt idx="310">
                  <c:v>8784</c:v>
                </c:pt>
                <c:pt idx="311">
                  <c:v>8712</c:v>
                </c:pt>
                <c:pt idx="312">
                  <c:v>8910</c:v>
                </c:pt>
                <c:pt idx="313">
                  <c:v>9002</c:v>
                </c:pt>
                <c:pt idx="314">
                  <c:v>9055</c:v>
                </c:pt>
                <c:pt idx="315">
                  <c:v>9134</c:v>
                </c:pt>
                <c:pt idx="316">
                  <c:v>9272</c:v>
                </c:pt>
                <c:pt idx="317">
                  <c:v>9265</c:v>
                </c:pt>
                <c:pt idx="318">
                  <c:v>9217</c:v>
                </c:pt>
                <c:pt idx="319">
                  <c:v>9556</c:v>
                </c:pt>
                <c:pt idx="320">
                  <c:v>9493</c:v>
                </c:pt>
                <c:pt idx="321">
                  <c:v>9451</c:v>
                </c:pt>
                <c:pt idx="322">
                  <c:v>9669</c:v>
                </c:pt>
                <c:pt idx="323">
                  <c:v>9588</c:v>
                </c:pt>
                <c:pt idx="324">
                  <c:v>9532</c:v>
                </c:pt>
                <c:pt idx="325">
                  <c:v>9466</c:v>
                </c:pt>
                <c:pt idx="326">
                  <c:v>9904</c:v>
                </c:pt>
                <c:pt idx="327">
                  <c:v>9630</c:v>
                </c:pt>
                <c:pt idx="328">
                  <c:v>9755</c:v>
                </c:pt>
                <c:pt idx="329">
                  <c:v>9818</c:v>
                </c:pt>
                <c:pt idx="330">
                  <c:v>9657</c:v>
                </c:pt>
                <c:pt idx="331">
                  <c:v>9912</c:v>
                </c:pt>
                <c:pt idx="332">
                  <c:v>9959</c:v>
                </c:pt>
                <c:pt idx="333">
                  <c:v>9784</c:v>
                </c:pt>
                <c:pt idx="334">
                  <c:v>9718</c:v>
                </c:pt>
                <c:pt idx="335">
                  <c:v>9994</c:v>
                </c:pt>
                <c:pt idx="336">
                  <c:v>10111</c:v>
                </c:pt>
                <c:pt idx="337">
                  <c:v>10198</c:v>
                </c:pt>
                <c:pt idx="338">
                  <c:v>10178</c:v>
                </c:pt>
                <c:pt idx="339">
                  <c:v>10217</c:v>
                </c:pt>
                <c:pt idx="340">
                  <c:v>10177</c:v>
                </c:pt>
                <c:pt idx="341">
                  <c:v>10401</c:v>
                </c:pt>
                <c:pt idx="342">
                  <c:v>10515</c:v>
                </c:pt>
                <c:pt idx="343">
                  <c:v>10382</c:v>
                </c:pt>
                <c:pt idx="344">
                  <c:v>10336</c:v>
                </c:pt>
                <c:pt idx="345">
                  <c:v>10575</c:v>
                </c:pt>
                <c:pt idx="346">
                  <c:v>10488</c:v>
                </c:pt>
                <c:pt idx="347">
                  <c:v>10374</c:v>
                </c:pt>
                <c:pt idx="348">
                  <c:v>10562</c:v>
                </c:pt>
                <c:pt idx="349">
                  <c:v>10454</c:v>
                </c:pt>
                <c:pt idx="350">
                  <c:v>10307</c:v>
                </c:pt>
                <c:pt idx="351">
                  <c:v>10239</c:v>
                </c:pt>
                <c:pt idx="352">
                  <c:v>10230</c:v>
                </c:pt>
                <c:pt idx="353">
                  <c:v>10245</c:v>
                </c:pt>
                <c:pt idx="354">
                  <c:v>10031</c:v>
                </c:pt>
                <c:pt idx="355">
                  <c:v>9943</c:v>
                </c:pt>
                <c:pt idx="356">
                  <c:v>9837</c:v>
                </c:pt>
                <c:pt idx="357">
                  <c:v>9622</c:v>
                </c:pt>
                <c:pt idx="358">
                  <c:v>9382</c:v>
                </c:pt>
                <c:pt idx="359">
                  <c:v>9210</c:v>
                </c:pt>
                <c:pt idx="360">
                  <c:v>9047</c:v>
                </c:pt>
                <c:pt idx="361">
                  <c:v>8718</c:v>
                </c:pt>
                <c:pt idx="362">
                  <c:v>8510</c:v>
                </c:pt>
                <c:pt idx="363">
                  <c:v>8693</c:v>
                </c:pt>
                <c:pt idx="364">
                  <c:v>8306</c:v>
                </c:pt>
                <c:pt idx="365">
                  <c:v>8094</c:v>
                </c:pt>
                <c:pt idx="366">
                  <c:v>7700</c:v>
                </c:pt>
                <c:pt idx="367">
                  <c:v>7653</c:v>
                </c:pt>
                <c:pt idx="368">
                  <c:v>7516</c:v>
                </c:pt>
                <c:pt idx="369">
                  <c:v>7511</c:v>
                </c:pt>
                <c:pt idx="370">
                  <c:v>7207</c:v>
                </c:pt>
                <c:pt idx="371">
                  <c:v>7074</c:v>
                </c:pt>
                <c:pt idx="372">
                  <c:v>6910</c:v>
                </c:pt>
                <c:pt idx="373">
                  <c:v>6871</c:v>
                </c:pt>
                <c:pt idx="374">
                  <c:v>6646</c:v>
                </c:pt>
                <c:pt idx="375">
                  <c:v>6589</c:v>
                </c:pt>
                <c:pt idx="376">
                  <c:v>6442</c:v>
                </c:pt>
                <c:pt idx="377">
                  <c:v>6212</c:v>
                </c:pt>
                <c:pt idx="378">
                  <c:v>6266</c:v>
                </c:pt>
                <c:pt idx="379">
                  <c:v>6287</c:v>
                </c:pt>
                <c:pt idx="380">
                  <c:v>6192</c:v>
                </c:pt>
                <c:pt idx="381">
                  <c:v>6069</c:v>
                </c:pt>
                <c:pt idx="382">
                  <c:v>5882</c:v>
                </c:pt>
                <c:pt idx="383">
                  <c:v>5991</c:v>
                </c:pt>
                <c:pt idx="384">
                  <c:v>6077</c:v>
                </c:pt>
                <c:pt idx="385">
                  <c:v>5746</c:v>
                </c:pt>
                <c:pt idx="386">
                  <c:v>5755</c:v>
                </c:pt>
                <c:pt idx="387">
                  <c:v>5895</c:v>
                </c:pt>
                <c:pt idx="388">
                  <c:v>5564</c:v>
                </c:pt>
                <c:pt idx="389">
                  <c:v>5732</c:v>
                </c:pt>
                <c:pt idx="390">
                  <c:v>5630</c:v>
                </c:pt>
                <c:pt idx="391">
                  <c:v>5653</c:v>
                </c:pt>
                <c:pt idx="392">
                  <c:v>5502</c:v>
                </c:pt>
                <c:pt idx="393">
                  <c:v>5603</c:v>
                </c:pt>
                <c:pt idx="394">
                  <c:v>5509</c:v>
                </c:pt>
                <c:pt idx="395">
                  <c:v>5401</c:v>
                </c:pt>
                <c:pt idx="396">
                  <c:v>5356</c:v>
                </c:pt>
                <c:pt idx="397">
                  <c:v>5382</c:v>
                </c:pt>
                <c:pt idx="398">
                  <c:v>5433</c:v>
                </c:pt>
                <c:pt idx="399">
                  <c:v>5401</c:v>
                </c:pt>
                <c:pt idx="400">
                  <c:v>5477</c:v>
                </c:pt>
                <c:pt idx="401">
                  <c:v>5254</c:v>
                </c:pt>
                <c:pt idx="402">
                  <c:v>5182</c:v>
                </c:pt>
                <c:pt idx="403">
                  <c:v>5319</c:v>
                </c:pt>
                <c:pt idx="404">
                  <c:v>5302</c:v>
                </c:pt>
                <c:pt idx="405">
                  <c:v>5287</c:v>
                </c:pt>
                <c:pt idx="406">
                  <c:v>5323</c:v>
                </c:pt>
                <c:pt idx="407">
                  <c:v>5328</c:v>
                </c:pt>
                <c:pt idx="408">
                  <c:v>5319</c:v>
                </c:pt>
                <c:pt idx="409">
                  <c:v>5353</c:v>
                </c:pt>
                <c:pt idx="410">
                  <c:v>5188</c:v>
                </c:pt>
                <c:pt idx="411">
                  <c:v>5116</c:v>
                </c:pt>
                <c:pt idx="412">
                  <c:v>5232</c:v>
                </c:pt>
                <c:pt idx="413">
                  <c:v>5347</c:v>
                </c:pt>
                <c:pt idx="414">
                  <c:v>5205</c:v>
                </c:pt>
                <c:pt idx="415">
                  <c:v>5262</c:v>
                </c:pt>
                <c:pt idx="416">
                  <c:v>5237</c:v>
                </c:pt>
                <c:pt idx="417">
                  <c:v>5244</c:v>
                </c:pt>
                <c:pt idx="418">
                  <c:v>5255</c:v>
                </c:pt>
                <c:pt idx="419">
                  <c:v>5194</c:v>
                </c:pt>
                <c:pt idx="420">
                  <c:v>5118</c:v>
                </c:pt>
                <c:pt idx="421">
                  <c:v>5156</c:v>
                </c:pt>
                <c:pt idx="422">
                  <c:v>5228</c:v>
                </c:pt>
                <c:pt idx="423">
                  <c:v>5114</c:v>
                </c:pt>
                <c:pt idx="424">
                  <c:v>5139</c:v>
                </c:pt>
                <c:pt idx="425">
                  <c:v>5091</c:v>
                </c:pt>
                <c:pt idx="426">
                  <c:v>5026</c:v>
                </c:pt>
                <c:pt idx="427">
                  <c:v>5122</c:v>
                </c:pt>
                <c:pt idx="428">
                  <c:v>5090</c:v>
                </c:pt>
                <c:pt idx="429">
                  <c:v>5044</c:v>
                </c:pt>
                <c:pt idx="430">
                  <c:v>4998</c:v>
                </c:pt>
                <c:pt idx="431">
                  <c:v>4980</c:v>
                </c:pt>
                <c:pt idx="432">
                  <c:v>5152</c:v>
                </c:pt>
                <c:pt idx="433">
                  <c:v>5163</c:v>
                </c:pt>
                <c:pt idx="434">
                  <c:v>5149</c:v>
                </c:pt>
                <c:pt idx="435">
                  <c:v>5060</c:v>
                </c:pt>
                <c:pt idx="436">
                  <c:v>5079</c:v>
                </c:pt>
                <c:pt idx="437">
                  <c:v>5068</c:v>
                </c:pt>
                <c:pt idx="438">
                  <c:v>4968</c:v>
                </c:pt>
                <c:pt idx="439">
                  <c:v>5163</c:v>
                </c:pt>
                <c:pt idx="440">
                  <c:v>4980</c:v>
                </c:pt>
                <c:pt idx="441">
                  <c:v>4951</c:v>
                </c:pt>
                <c:pt idx="442">
                  <c:v>5113</c:v>
                </c:pt>
                <c:pt idx="443">
                  <c:v>5020</c:v>
                </c:pt>
                <c:pt idx="444">
                  <c:v>4999</c:v>
                </c:pt>
                <c:pt idx="445">
                  <c:v>4966</c:v>
                </c:pt>
                <c:pt idx="446">
                  <c:v>5020</c:v>
                </c:pt>
                <c:pt idx="447">
                  <c:v>5086</c:v>
                </c:pt>
                <c:pt idx="448">
                  <c:v>4933</c:v>
                </c:pt>
                <c:pt idx="449">
                  <c:v>5054</c:v>
                </c:pt>
                <c:pt idx="450">
                  <c:v>5116</c:v>
                </c:pt>
                <c:pt idx="451">
                  <c:v>4928</c:v>
                </c:pt>
                <c:pt idx="452">
                  <c:v>5087</c:v>
                </c:pt>
                <c:pt idx="453">
                  <c:v>5001</c:v>
                </c:pt>
                <c:pt idx="454">
                  <c:v>5047</c:v>
                </c:pt>
                <c:pt idx="455">
                  <c:v>4947</c:v>
                </c:pt>
                <c:pt idx="456">
                  <c:v>5085</c:v>
                </c:pt>
                <c:pt idx="457">
                  <c:v>4941</c:v>
                </c:pt>
                <c:pt idx="458">
                  <c:v>5070</c:v>
                </c:pt>
                <c:pt idx="459">
                  <c:v>4989</c:v>
                </c:pt>
                <c:pt idx="460">
                  <c:v>4991</c:v>
                </c:pt>
                <c:pt idx="461">
                  <c:v>4957</c:v>
                </c:pt>
                <c:pt idx="462">
                  <c:v>4841</c:v>
                </c:pt>
                <c:pt idx="463">
                  <c:v>5056</c:v>
                </c:pt>
                <c:pt idx="464">
                  <c:v>5019</c:v>
                </c:pt>
                <c:pt idx="465">
                  <c:v>4811</c:v>
                </c:pt>
                <c:pt idx="466">
                  <c:v>4954</c:v>
                </c:pt>
                <c:pt idx="467">
                  <c:v>5050</c:v>
                </c:pt>
                <c:pt idx="468">
                  <c:v>4993</c:v>
                </c:pt>
                <c:pt idx="469">
                  <c:v>5014</c:v>
                </c:pt>
                <c:pt idx="470">
                  <c:v>4977</c:v>
                </c:pt>
                <c:pt idx="471">
                  <c:v>5031</c:v>
                </c:pt>
                <c:pt idx="472">
                  <c:v>5181</c:v>
                </c:pt>
                <c:pt idx="473">
                  <c:v>5032</c:v>
                </c:pt>
                <c:pt idx="474">
                  <c:v>4913</c:v>
                </c:pt>
                <c:pt idx="475">
                  <c:v>5116</c:v>
                </c:pt>
                <c:pt idx="476">
                  <c:v>5008</c:v>
                </c:pt>
                <c:pt idx="477">
                  <c:v>5018</c:v>
                </c:pt>
                <c:pt idx="478">
                  <c:v>5050</c:v>
                </c:pt>
                <c:pt idx="479">
                  <c:v>4917</c:v>
                </c:pt>
                <c:pt idx="480">
                  <c:v>5014</c:v>
                </c:pt>
                <c:pt idx="481">
                  <c:v>4960</c:v>
                </c:pt>
                <c:pt idx="482">
                  <c:v>5020</c:v>
                </c:pt>
                <c:pt idx="483">
                  <c:v>5008</c:v>
                </c:pt>
                <c:pt idx="484">
                  <c:v>4995</c:v>
                </c:pt>
                <c:pt idx="485">
                  <c:v>5055</c:v>
                </c:pt>
                <c:pt idx="486">
                  <c:v>4920</c:v>
                </c:pt>
                <c:pt idx="487">
                  <c:v>5115</c:v>
                </c:pt>
                <c:pt idx="488">
                  <c:v>4953</c:v>
                </c:pt>
                <c:pt idx="489">
                  <c:v>4948</c:v>
                </c:pt>
                <c:pt idx="490">
                  <c:v>5015</c:v>
                </c:pt>
                <c:pt idx="491">
                  <c:v>4983</c:v>
                </c:pt>
                <c:pt idx="492">
                  <c:v>4869</c:v>
                </c:pt>
                <c:pt idx="493">
                  <c:v>4972</c:v>
                </c:pt>
                <c:pt idx="494">
                  <c:v>5037</c:v>
                </c:pt>
                <c:pt idx="495">
                  <c:v>5038</c:v>
                </c:pt>
                <c:pt idx="496">
                  <c:v>5093</c:v>
                </c:pt>
                <c:pt idx="497">
                  <c:v>5038</c:v>
                </c:pt>
                <c:pt idx="498">
                  <c:v>5054</c:v>
                </c:pt>
                <c:pt idx="499">
                  <c:v>4973</c:v>
                </c:pt>
                <c:pt idx="500">
                  <c:v>5121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18240"/>
        <c:axId val="40620416"/>
      </c:scatterChart>
      <c:valAx>
        <c:axId val="40618240"/>
        <c:scaling>
          <c:orientation val="minMax"/>
          <c:max val="950"/>
          <c:min val="9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620416"/>
        <c:crosses val="autoZero"/>
        <c:crossBetween val="midCat"/>
      </c:valAx>
      <c:valAx>
        <c:axId val="40620416"/>
        <c:scaling>
          <c:orientation val="minMax"/>
          <c:max val="15500"/>
          <c:min val="4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61824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Aluminum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Sheet1!$E$2:$E$502</c:f>
              <c:numCache>
                <c:formatCode>General</c:formatCode>
                <c:ptCount val="501"/>
                <c:pt idx="0">
                  <c:v>125</c:v>
                </c:pt>
                <c:pt idx="1">
                  <c:v>124.95</c:v>
                </c:pt>
                <c:pt idx="2">
                  <c:v>124.9</c:v>
                </c:pt>
                <c:pt idx="3">
                  <c:v>124.85</c:v>
                </c:pt>
                <c:pt idx="4">
                  <c:v>124.8</c:v>
                </c:pt>
                <c:pt idx="5">
                  <c:v>124.75</c:v>
                </c:pt>
                <c:pt idx="6">
                  <c:v>124.7</c:v>
                </c:pt>
                <c:pt idx="7">
                  <c:v>124.65</c:v>
                </c:pt>
                <c:pt idx="8">
                  <c:v>124.6</c:v>
                </c:pt>
                <c:pt idx="9">
                  <c:v>124.55</c:v>
                </c:pt>
                <c:pt idx="10">
                  <c:v>124.5</c:v>
                </c:pt>
                <c:pt idx="11">
                  <c:v>124.45</c:v>
                </c:pt>
                <c:pt idx="12">
                  <c:v>124.4</c:v>
                </c:pt>
                <c:pt idx="13">
                  <c:v>124.35</c:v>
                </c:pt>
                <c:pt idx="14">
                  <c:v>124.3</c:v>
                </c:pt>
                <c:pt idx="15">
                  <c:v>124.25</c:v>
                </c:pt>
                <c:pt idx="16">
                  <c:v>124.2</c:v>
                </c:pt>
                <c:pt idx="17">
                  <c:v>124.15</c:v>
                </c:pt>
                <c:pt idx="18">
                  <c:v>124.1</c:v>
                </c:pt>
                <c:pt idx="19">
                  <c:v>124.05</c:v>
                </c:pt>
                <c:pt idx="20">
                  <c:v>124</c:v>
                </c:pt>
                <c:pt idx="21">
                  <c:v>123.95</c:v>
                </c:pt>
                <c:pt idx="22">
                  <c:v>123.9</c:v>
                </c:pt>
                <c:pt idx="23">
                  <c:v>123.85</c:v>
                </c:pt>
                <c:pt idx="24">
                  <c:v>123.8</c:v>
                </c:pt>
                <c:pt idx="25">
                  <c:v>123.75</c:v>
                </c:pt>
                <c:pt idx="26">
                  <c:v>123.7</c:v>
                </c:pt>
                <c:pt idx="27">
                  <c:v>123.65</c:v>
                </c:pt>
                <c:pt idx="28">
                  <c:v>123.6</c:v>
                </c:pt>
                <c:pt idx="29">
                  <c:v>123.55</c:v>
                </c:pt>
                <c:pt idx="30">
                  <c:v>123.5</c:v>
                </c:pt>
                <c:pt idx="31">
                  <c:v>123.45</c:v>
                </c:pt>
                <c:pt idx="32">
                  <c:v>123.4</c:v>
                </c:pt>
                <c:pt idx="33">
                  <c:v>123.35</c:v>
                </c:pt>
                <c:pt idx="34">
                  <c:v>123.3</c:v>
                </c:pt>
                <c:pt idx="35">
                  <c:v>123.25</c:v>
                </c:pt>
                <c:pt idx="36">
                  <c:v>123.2</c:v>
                </c:pt>
                <c:pt idx="37">
                  <c:v>123.15</c:v>
                </c:pt>
                <c:pt idx="38">
                  <c:v>123.1</c:v>
                </c:pt>
                <c:pt idx="39">
                  <c:v>123.05</c:v>
                </c:pt>
                <c:pt idx="40">
                  <c:v>123</c:v>
                </c:pt>
                <c:pt idx="41">
                  <c:v>122.95</c:v>
                </c:pt>
                <c:pt idx="42">
                  <c:v>122.9</c:v>
                </c:pt>
                <c:pt idx="43">
                  <c:v>122.85</c:v>
                </c:pt>
                <c:pt idx="44">
                  <c:v>122.8</c:v>
                </c:pt>
                <c:pt idx="45">
                  <c:v>122.75</c:v>
                </c:pt>
                <c:pt idx="46">
                  <c:v>122.7</c:v>
                </c:pt>
                <c:pt idx="47">
                  <c:v>122.65</c:v>
                </c:pt>
                <c:pt idx="48">
                  <c:v>122.6</c:v>
                </c:pt>
                <c:pt idx="49">
                  <c:v>122.55</c:v>
                </c:pt>
                <c:pt idx="50">
                  <c:v>122.5</c:v>
                </c:pt>
                <c:pt idx="51">
                  <c:v>122.45</c:v>
                </c:pt>
                <c:pt idx="52">
                  <c:v>122.4</c:v>
                </c:pt>
                <c:pt idx="53">
                  <c:v>122.35</c:v>
                </c:pt>
                <c:pt idx="54">
                  <c:v>122.3</c:v>
                </c:pt>
                <c:pt idx="55">
                  <c:v>122.25</c:v>
                </c:pt>
                <c:pt idx="56">
                  <c:v>122.2</c:v>
                </c:pt>
                <c:pt idx="57">
                  <c:v>122.15</c:v>
                </c:pt>
                <c:pt idx="58">
                  <c:v>122.1</c:v>
                </c:pt>
                <c:pt idx="59">
                  <c:v>122.05</c:v>
                </c:pt>
                <c:pt idx="60">
                  <c:v>122</c:v>
                </c:pt>
                <c:pt idx="61">
                  <c:v>121.95</c:v>
                </c:pt>
                <c:pt idx="62">
                  <c:v>121.9</c:v>
                </c:pt>
                <c:pt idx="63">
                  <c:v>121.85</c:v>
                </c:pt>
                <c:pt idx="64">
                  <c:v>121.8</c:v>
                </c:pt>
                <c:pt idx="65">
                  <c:v>121.75</c:v>
                </c:pt>
                <c:pt idx="66">
                  <c:v>121.7</c:v>
                </c:pt>
                <c:pt idx="67">
                  <c:v>121.65</c:v>
                </c:pt>
                <c:pt idx="68">
                  <c:v>121.6</c:v>
                </c:pt>
                <c:pt idx="69">
                  <c:v>121.55</c:v>
                </c:pt>
                <c:pt idx="70">
                  <c:v>121.5</c:v>
                </c:pt>
                <c:pt idx="71">
                  <c:v>121.45</c:v>
                </c:pt>
                <c:pt idx="72">
                  <c:v>121.4</c:v>
                </c:pt>
                <c:pt idx="73">
                  <c:v>121.35</c:v>
                </c:pt>
                <c:pt idx="74">
                  <c:v>121.3</c:v>
                </c:pt>
                <c:pt idx="75">
                  <c:v>121.25</c:v>
                </c:pt>
                <c:pt idx="76">
                  <c:v>121.2</c:v>
                </c:pt>
                <c:pt idx="77">
                  <c:v>121.15</c:v>
                </c:pt>
                <c:pt idx="78">
                  <c:v>121.1</c:v>
                </c:pt>
                <c:pt idx="79">
                  <c:v>121.05</c:v>
                </c:pt>
                <c:pt idx="80">
                  <c:v>121</c:v>
                </c:pt>
                <c:pt idx="81">
                  <c:v>120.95</c:v>
                </c:pt>
                <c:pt idx="82">
                  <c:v>120.9</c:v>
                </c:pt>
                <c:pt idx="83">
                  <c:v>120.85</c:v>
                </c:pt>
                <c:pt idx="84">
                  <c:v>120.8</c:v>
                </c:pt>
                <c:pt idx="85">
                  <c:v>120.75</c:v>
                </c:pt>
                <c:pt idx="86">
                  <c:v>120.7</c:v>
                </c:pt>
                <c:pt idx="87">
                  <c:v>120.65</c:v>
                </c:pt>
                <c:pt idx="88">
                  <c:v>120.6</c:v>
                </c:pt>
                <c:pt idx="89">
                  <c:v>120.55</c:v>
                </c:pt>
                <c:pt idx="90">
                  <c:v>120.5</c:v>
                </c:pt>
                <c:pt idx="91">
                  <c:v>120.45</c:v>
                </c:pt>
                <c:pt idx="92">
                  <c:v>120.4</c:v>
                </c:pt>
                <c:pt idx="93">
                  <c:v>120.35</c:v>
                </c:pt>
                <c:pt idx="94">
                  <c:v>120.3</c:v>
                </c:pt>
                <c:pt idx="95">
                  <c:v>120.25</c:v>
                </c:pt>
                <c:pt idx="96">
                  <c:v>120.2</c:v>
                </c:pt>
                <c:pt idx="97">
                  <c:v>120.15</c:v>
                </c:pt>
                <c:pt idx="98">
                  <c:v>120.1</c:v>
                </c:pt>
                <c:pt idx="99">
                  <c:v>120.05</c:v>
                </c:pt>
                <c:pt idx="100">
                  <c:v>120</c:v>
                </c:pt>
                <c:pt idx="101">
                  <c:v>119.95</c:v>
                </c:pt>
                <c:pt idx="102">
                  <c:v>119.9</c:v>
                </c:pt>
                <c:pt idx="103">
                  <c:v>119.85</c:v>
                </c:pt>
                <c:pt idx="104">
                  <c:v>119.8</c:v>
                </c:pt>
                <c:pt idx="105">
                  <c:v>119.75</c:v>
                </c:pt>
                <c:pt idx="106">
                  <c:v>119.7</c:v>
                </c:pt>
                <c:pt idx="107">
                  <c:v>119.65</c:v>
                </c:pt>
                <c:pt idx="108">
                  <c:v>119.6</c:v>
                </c:pt>
                <c:pt idx="109">
                  <c:v>119.55</c:v>
                </c:pt>
                <c:pt idx="110">
                  <c:v>119.5</c:v>
                </c:pt>
                <c:pt idx="111">
                  <c:v>119.45</c:v>
                </c:pt>
                <c:pt idx="112">
                  <c:v>119.4</c:v>
                </c:pt>
                <c:pt idx="113">
                  <c:v>119.35</c:v>
                </c:pt>
                <c:pt idx="114">
                  <c:v>119.3</c:v>
                </c:pt>
                <c:pt idx="115">
                  <c:v>119.25</c:v>
                </c:pt>
                <c:pt idx="116">
                  <c:v>119.2</c:v>
                </c:pt>
                <c:pt idx="117">
                  <c:v>119.15</c:v>
                </c:pt>
                <c:pt idx="118">
                  <c:v>119.1</c:v>
                </c:pt>
                <c:pt idx="119">
                  <c:v>119.05</c:v>
                </c:pt>
                <c:pt idx="120">
                  <c:v>119</c:v>
                </c:pt>
                <c:pt idx="121">
                  <c:v>118.95</c:v>
                </c:pt>
                <c:pt idx="122">
                  <c:v>118.9</c:v>
                </c:pt>
                <c:pt idx="123">
                  <c:v>118.85</c:v>
                </c:pt>
                <c:pt idx="124">
                  <c:v>118.8</c:v>
                </c:pt>
                <c:pt idx="125">
                  <c:v>118.75</c:v>
                </c:pt>
                <c:pt idx="126">
                  <c:v>118.7</c:v>
                </c:pt>
                <c:pt idx="127">
                  <c:v>118.65</c:v>
                </c:pt>
                <c:pt idx="128">
                  <c:v>118.6</c:v>
                </c:pt>
                <c:pt idx="129">
                  <c:v>118.55</c:v>
                </c:pt>
                <c:pt idx="130">
                  <c:v>118.5</c:v>
                </c:pt>
                <c:pt idx="131">
                  <c:v>118.45</c:v>
                </c:pt>
                <c:pt idx="132">
                  <c:v>118.4</c:v>
                </c:pt>
                <c:pt idx="133">
                  <c:v>118.35</c:v>
                </c:pt>
                <c:pt idx="134">
                  <c:v>118.3</c:v>
                </c:pt>
                <c:pt idx="135">
                  <c:v>118.25</c:v>
                </c:pt>
                <c:pt idx="136">
                  <c:v>118.2</c:v>
                </c:pt>
                <c:pt idx="137">
                  <c:v>118.15</c:v>
                </c:pt>
                <c:pt idx="138">
                  <c:v>118.1</c:v>
                </c:pt>
                <c:pt idx="139">
                  <c:v>118.05</c:v>
                </c:pt>
                <c:pt idx="140">
                  <c:v>118</c:v>
                </c:pt>
                <c:pt idx="141">
                  <c:v>117.95</c:v>
                </c:pt>
                <c:pt idx="142">
                  <c:v>117.9</c:v>
                </c:pt>
                <c:pt idx="143">
                  <c:v>117.85</c:v>
                </c:pt>
                <c:pt idx="144">
                  <c:v>117.8</c:v>
                </c:pt>
                <c:pt idx="145">
                  <c:v>117.75</c:v>
                </c:pt>
                <c:pt idx="146">
                  <c:v>117.7</c:v>
                </c:pt>
                <c:pt idx="147">
                  <c:v>117.65</c:v>
                </c:pt>
                <c:pt idx="148">
                  <c:v>117.6</c:v>
                </c:pt>
                <c:pt idx="149">
                  <c:v>117.55</c:v>
                </c:pt>
                <c:pt idx="150">
                  <c:v>117.5</c:v>
                </c:pt>
                <c:pt idx="151">
                  <c:v>117.45</c:v>
                </c:pt>
                <c:pt idx="152">
                  <c:v>117.4</c:v>
                </c:pt>
                <c:pt idx="153">
                  <c:v>117.35</c:v>
                </c:pt>
                <c:pt idx="154">
                  <c:v>117.3</c:v>
                </c:pt>
                <c:pt idx="155">
                  <c:v>117.25</c:v>
                </c:pt>
                <c:pt idx="156">
                  <c:v>117.2</c:v>
                </c:pt>
                <c:pt idx="157">
                  <c:v>117.15</c:v>
                </c:pt>
                <c:pt idx="158">
                  <c:v>117.1</c:v>
                </c:pt>
                <c:pt idx="159">
                  <c:v>117.05</c:v>
                </c:pt>
                <c:pt idx="160">
                  <c:v>117</c:v>
                </c:pt>
                <c:pt idx="161">
                  <c:v>116.95</c:v>
                </c:pt>
                <c:pt idx="162">
                  <c:v>116.9</c:v>
                </c:pt>
                <c:pt idx="163">
                  <c:v>116.85</c:v>
                </c:pt>
                <c:pt idx="164">
                  <c:v>116.8</c:v>
                </c:pt>
                <c:pt idx="165">
                  <c:v>116.75</c:v>
                </c:pt>
                <c:pt idx="166">
                  <c:v>116.7</c:v>
                </c:pt>
                <c:pt idx="167">
                  <c:v>116.65</c:v>
                </c:pt>
                <c:pt idx="168">
                  <c:v>116.6</c:v>
                </c:pt>
                <c:pt idx="169">
                  <c:v>116.55</c:v>
                </c:pt>
                <c:pt idx="170">
                  <c:v>116.5</c:v>
                </c:pt>
                <c:pt idx="171">
                  <c:v>116.45</c:v>
                </c:pt>
                <c:pt idx="172">
                  <c:v>116.4</c:v>
                </c:pt>
                <c:pt idx="173">
                  <c:v>116.35</c:v>
                </c:pt>
                <c:pt idx="174">
                  <c:v>116.3</c:v>
                </c:pt>
                <c:pt idx="175">
                  <c:v>116.25</c:v>
                </c:pt>
                <c:pt idx="176">
                  <c:v>116.2</c:v>
                </c:pt>
                <c:pt idx="177">
                  <c:v>116.15</c:v>
                </c:pt>
                <c:pt idx="178">
                  <c:v>116.1</c:v>
                </c:pt>
                <c:pt idx="179">
                  <c:v>116.05</c:v>
                </c:pt>
                <c:pt idx="180">
                  <c:v>116</c:v>
                </c:pt>
                <c:pt idx="181">
                  <c:v>115.95</c:v>
                </c:pt>
                <c:pt idx="182">
                  <c:v>115.9</c:v>
                </c:pt>
                <c:pt idx="183">
                  <c:v>115.85</c:v>
                </c:pt>
                <c:pt idx="184">
                  <c:v>115.8</c:v>
                </c:pt>
                <c:pt idx="185">
                  <c:v>115.75</c:v>
                </c:pt>
                <c:pt idx="186">
                  <c:v>115.7</c:v>
                </c:pt>
                <c:pt idx="187">
                  <c:v>115.65</c:v>
                </c:pt>
                <c:pt idx="188">
                  <c:v>115.6</c:v>
                </c:pt>
                <c:pt idx="189">
                  <c:v>115.55</c:v>
                </c:pt>
                <c:pt idx="190">
                  <c:v>115.5</c:v>
                </c:pt>
                <c:pt idx="191">
                  <c:v>115.45</c:v>
                </c:pt>
                <c:pt idx="192">
                  <c:v>115.4</c:v>
                </c:pt>
                <c:pt idx="193">
                  <c:v>115.35</c:v>
                </c:pt>
                <c:pt idx="194">
                  <c:v>115.3</c:v>
                </c:pt>
                <c:pt idx="195">
                  <c:v>115.25</c:v>
                </c:pt>
                <c:pt idx="196">
                  <c:v>115.2</c:v>
                </c:pt>
                <c:pt idx="197">
                  <c:v>115.15</c:v>
                </c:pt>
                <c:pt idx="198">
                  <c:v>115.1</c:v>
                </c:pt>
                <c:pt idx="199">
                  <c:v>115.05</c:v>
                </c:pt>
                <c:pt idx="200">
                  <c:v>115</c:v>
                </c:pt>
                <c:pt idx="201">
                  <c:v>114.95</c:v>
                </c:pt>
                <c:pt idx="202">
                  <c:v>114.9</c:v>
                </c:pt>
                <c:pt idx="203">
                  <c:v>114.85</c:v>
                </c:pt>
                <c:pt idx="204">
                  <c:v>114.8</c:v>
                </c:pt>
                <c:pt idx="205">
                  <c:v>114.75</c:v>
                </c:pt>
                <c:pt idx="206">
                  <c:v>114.7</c:v>
                </c:pt>
                <c:pt idx="207">
                  <c:v>114.65</c:v>
                </c:pt>
                <c:pt idx="208">
                  <c:v>114.6</c:v>
                </c:pt>
                <c:pt idx="209">
                  <c:v>114.55</c:v>
                </c:pt>
                <c:pt idx="210">
                  <c:v>114.5</c:v>
                </c:pt>
                <c:pt idx="211">
                  <c:v>114.45</c:v>
                </c:pt>
                <c:pt idx="212">
                  <c:v>114.4</c:v>
                </c:pt>
                <c:pt idx="213">
                  <c:v>114.35</c:v>
                </c:pt>
                <c:pt idx="214">
                  <c:v>114.3</c:v>
                </c:pt>
                <c:pt idx="215">
                  <c:v>114.25</c:v>
                </c:pt>
                <c:pt idx="216">
                  <c:v>114.2</c:v>
                </c:pt>
                <c:pt idx="217">
                  <c:v>114.15</c:v>
                </c:pt>
                <c:pt idx="218">
                  <c:v>114.1</c:v>
                </c:pt>
                <c:pt idx="219">
                  <c:v>114.05</c:v>
                </c:pt>
                <c:pt idx="220">
                  <c:v>114</c:v>
                </c:pt>
                <c:pt idx="221">
                  <c:v>113.95</c:v>
                </c:pt>
                <c:pt idx="222">
                  <c:v>113.9</c:v>
                </c:pt>
                <c:pt idx="223">
                  <c:v>113.85</c:v>
                </c:pt>
                <c:pt idx="224">
                  <c:v>113.8</c:v>
                </c:pt>
                <c:pt idx="225">
                  <c:v>113.75</c:v>
                </c:pt>
                <c:pt idx="226">
                  <c:v>113.7</c:v>
                </c:pt>
                <c:pt idx="227">
                  <c:v>113.65</c:v>
                </c:pt>
                <c:pt idx="228">
                  <c:v>113.6</c:v>
                </c:pt>
                <c:pt idx="229">
                  <c:v>113.55</c:v>
                </c:pt>
                <c:pt idx="230">
                  <c:v>113.5</c:v>
                </c:pt>
                <c:pt idx="231">
                  <c:v>113.45</c:v>
                </c:pt>
                <c:pt idx="232">
                  <c:v>113.4</c:v>
                </c:pt>
                <c:pt idx="233">
                  <c:v>113.35</c:v>
                </c:pt>
                <c:pt idx="234">
                  <c:v>113.3</c:v>
                </c:pt>
                <c:pt idx="235">
                  <c:v>113.25</c:v>
                </c:pt>
                <c:pt idx="236">
                  <c:v>113.2</c:v>
                </c:pt>
                <c:pt idx="237">
                  <c:v>113.15</c:v>
                </c:pt>
                <c:pt idx="238">
                  <c:v>113.1</c:v>
                </c:pt>
                <c:pt idx="239">
                  <c:v>113.05</c:v>
                </c:pt>
                <c:pt idx="240">
                  <c:v>113</c:v>
                </c:pt>
                <c:pt idx="241">
                  <c:v>112.95</c:v>
                </c:pt>
                <c:pt idx="242">
                  <c:v>112.9</c:v>
                </c:pt>
                <c:pt idx="243">
                  <c:v>112.85</c:v>
                </c:pt>
                <c:pt idx="244">
                  <c:v>112.8</c:v>
                </c:pt>
                <c:pt idx="245">
                  <c:v>112.75</c:v>
                </c:pt>
                <c:pt idx="246">
                  <c:v>112.7</c:v>
                </c:pt>
                <c:pt idx="247">
                  <c:v>112.65</c:v>
                </c:pt>
                <c:pt idx="248">
                  <c:v>112.6</c:v>
                </c:pt>
                <c:pt idx="249">
                  <c:v>112.55</c:v>
                </c:pt>
                <c:pt idx="250">
                  <c:v>112.5</c:v>
                </c:pt>
                <c:pt idx="251">
                  <c:v>112.45</c:v>
                </c:pt>
                <c:pt idx="252">
                  <c:v>112.4</c:v>
                </c:pt>
                <c:pt idx="253">
                  <c:v>112.35</c:v>
                </c:pt>
                <c:pt idx="254">
                  <c:v>112.3</c:v>
                </c:pt>
                <c:pt idx="255">
                  <c:v>112.25</c:v>
                </c:pt>
                <c:pt idx="256">
                  <c:v>112.2</c:v>
                </c:pt>
                <c:pt idx="257">
                  <c:v>112.15</c:v>
                </c:pt>
                <c:pt idx="258">
                  <c:v>112.1</c:v>
                </c:pt>
                <c:pt idx="259">
                  <c:v>112.05</c:v>
                </c:pt>
                <c:pt idx="260">
                  <c:v>112</c:v>
                </c:pt>
                <c:pt idx="261">
                  <c:v>111.95</c:v>
                </c:pt>
                <c:pt idx="262">
                  <c:v>111.9</c:v>
                </c:pt>
                <c:pt idx="263">
                  <c:v>111.85</c:v>
                </c:pt>
                <c:pt idx="264">
                  <c:v>111.8</c:v>
                </c:pt>
                <c:pt idx="265">
                  <c:v>111.75</c:v>
                </c:pt>
                <c:pt idx="266">
                  <c:v>111.7</c:v>
                </c:pt>
                <c:pt idx="267">
                  <c:v>111.65</c:v>
                </c:pt>
                <c:pt idx="268">
                  <c:v>111.6</c:v>
                </c:pt>
                <c:pt idx="269">
                  <c:v>111.55</c:v>
                </c:pt>
                <c:pt idx="270">
                  <c:v>111.5</c:v>
                </c:pt>
                <c:pt idx="271">
                  <c:v>111.45</c:v>
                </c:pt>
                <c:pt idx="272">
                  <c:v>111.4</c:v>
                </c:pt>
                <c:pt idx="273">
                  <c:v>111.35</c:v>
                </c:pt>
                <c:pt idx="274">
                  <c:v>111.3</c:v>
                </c:pt>
                <c:pt idx="275">
                  <c:v>111.25</c:v>
                </c:pt>
                <c:pt idx="276">
                  <c:v>111.2</c:v>
                </c:pt>
                <c:pt idx="277">
                  <c:v>111.15</c:v>
                </c:pt>
                <c:pt idx="278">
                  <c:v>111.1</c:v>
                </c:pt>
                <c:pt idx="279">
                  <c:v>111.05</c:v>
                </c:pt>
                <c:pt idx="280">
                  <c:v>111</c:v>
                </c:pt>
                <c:pt idx="281">
                  <c:v>110.95</c:v>
                </c:pt>
                <c:pt idx="282">
                  <c:v>110.9</c:v>
                </c:pt>
                <c:pt idx="283">
                  <c:v>110.85</c:v>
                </c:pt>
                <c:pt idx="284">
                  <c:v>110.8</c:v>
                </c:pt>
                <c:pt idx="285">
                  <c:v>110.75</c:v>
                </c:pt>
                <c:pt idx="286">
                  <c:v>110.7</c:v>
                </c:pt>
                <c:pt idx="287">
                  <c:v>110.65</c:v>
                </c:pt>
                <c:pt idx="288">
                  <c:v>110.6</c:v>
                </c:pt>
                <c:pt idx="289">
                  <c:v>110.55</c:v>
                </c:pt>
                <c:pt idx="290">
                  <c:v>110.5</c:v>
                </c:pt>
                <c:pt idx="291">
                  <c:v>110.45</c:v>
                </c:pt>
                <c:pt idx="292">
                  <c:v>110.4</c:v>
                </c:pt>
                <c:pt idx="293">
                  <c:v>110.35</c:v>
                </c:pt>
                <c:pt idx="294">
                  <c:v>110.3</c:v>
                </c:pt>
                <c:pt idx="295">
                  <c:v>110.25</c:v>
                </c:pt>
                <c:pt idx="296">
                  <c:v>110.2</c:v>
                </c:pt>
                <c:pt idx="297">
                  <c:v>110.15</c:v>
                </c:pt>
                <c:pt idx="298">
                  <c:v>110.1</c:v>
                </c:pt>
                <c:pt idx="299">
                  <c:v>110.05</c:v>
                </c:pt>
                <c:pt idx="300">
                  <c:v>110</c:v>
                </c:pt>
              </c:numCache>
            </c:numRef>
          </c:xVal>
          <c:yVal>
            <c:numRef>
              <c:f>Sheet1!$F$2:$F$502</c:f>
              <c:numCache>
                <c:formatCode>General</c:formatCode>
                <c:ptCount val="501"/>
                <c:pt idx="0">
                  <c:v>581</c:v>
                </c:pt>
                <c:pt idx="1">
                  <c:v>653</c:v>
                </c:pt>
                <c:pt idx="2">
                  <c:v>561</c:v>
                </c:pt>
                <c:pt idx="3">
                  <c:v>589</c:v>
                </c:pt>
                <c:pt idx="4">
                  <c:v>573</c:v>
                </c:pt>
                <c:pt idx="5">
                  <c:v>608</c:v>
                </c:pt>
                <c:pt idx="6">
                  <c:v>586</c:v>
                </c:pt>
                <c:pt idx="7">
                  <c:v>589</c:v>
                </c:pt>
                <c:pt idx="8">
                  <c:v>620</c:v>
                </c:pt>
                <c:pt idx="9">
                  <c:v>609</c:v>
                </c:pt>
                <c:pt idx="10">
                  <c:v>557</c:v>
                </c:pt>
                <c:pt idx="11">
                  <c:v>596</c:v>
                </c:pt>
                <c:pt idx="12">
                  <c:v>592</c:v>
                </c:pt>
                <c:pt idx="13">
                  <c:v>624</c:v>
                </c:pt>
                <c:pt idx="14">
                  <c:v>620</c:v>
                </c:pt>
                <c:pt idx="15">
                  <c:v>619</c:v>
                </c:pt>
                <c:pt idx="16">
                  <c:v>609</c:v>
                </c:pt>
                <c:pt idx="17">
                  <c:v>623</c:v>
                </c:pt>
                <c:pt idx="18">
                  <c:v>656</c:v>
                </c:pt>
                <c:pt idx="19">
                  <c:v>659</c:v>
                </c:pt>
                <c:pt idx="20">
                  <c:v>594</c:v>
                </c:pt>
                <c:pt idx="21">
                  <c:v>636</c:v>
                </c:pt>
                <c:pt idx="22">
                  <c:v>665</c:v>
                </c:pt>
                <c:pt idx="23">
                  <c:v>630</c:v>
                </c:pt>
                <c:pt idx="24">
                  <c:v>665</c:v>
                </c:pt>
                <c:pt idx="25">
                  <c:v>655</c:v>
                </c:pt>
                <c:pt idx="26">
                  <c:v>675</c:v>
                </c:pt>
                <c:pt idx="27">
                  <c:v>637</c:v>
                </c:pt>
                <c:pt idx="28">
                  <c:v>695</c:v>
                </c:pt>
                <c:pt idx="29">
                  <c:v>702</c:v>
                </c:pt>
                <c:pt idx="30">
                  <c:v>705</c:v>
                </c:pt>
                <c:pt idx="31">
                  <c:v>659</c:v>
                </c:pt>
                <c:pt idx="32">
                  <c:v>687</c:v>
                </c:pt>
                <c:pt idx="33">
                  <c:v>729</c:v>
                </c:pt>
                <c:pt idx="34">
                  <c:v>685</c:v>
                </c:pt>
                <c:pt idx="35">
                  <c:v>705</c:v>
                </c:pt>
                <c:pt idx="36">
                  <c:v>701</c:v>
                </c:pt>
                <c:pt idx="37">
                  <c:v>701</c:v>
                </c:pt>
                <c:pt idx="38">
                  <c:v>757</c:v>
                </c:pt>
                <c:pt idx="39">
                  <c:v>751</c:v>
                </c:pt>
                <c:pt idx="40">
                  <c:v>744</c:v>
                </c:pt>
                <c:pt idx="41">
                  <c:v>735</c:v>
                </c:pt>
                <c:pt idx="42">
                  <c:v>778</c:v>
                </c:pt>
                <c:pt idx="43">
                  <c:v>804</c:v>
                </c:pt>
                <c:pt idx="44">
                  <c:v>717</c:v>
                </c:pt>
                <c:pt idx="45">
                  <c:v>842</c:v>
                </c:pt>
                <c:pt idx="46">
                  <c:v>746</c:v>
                </c:pt>
                <c:pt idx="47">
                  <c:v>808</c:v>
                </c:pt>
                <c:pt idx="48">
                  <c:v>810</c:v>
                </c:pt>
                <c:pt idx="49">
                  <c:v>759</c:v>
                </c:pt>
                <c:pt idx="50">
                  <c:v>812</c:v>
                </c:pt>
                <c:pt idx="51">
                  <c:v>807</c:v>
                </c:pt>
                <c:pt idx="52">
                  <c:v>818</c:v>
                </c:pt>
                <c:pt idx="53">
                  <c:v>791</c:v>
                </c:pt>
                <c:pt idx="54">
                  <c:v>792</c:v>
                </c:pt>
                <c:pt idx="55">
                  <c:v>795</c:v>
                </c:pt>
                <c:pt idx="56">
                  <c:v>807</c:v>
                </c:pt>
                <c:pt idx="57">
                  <c:v>838</c:v>
                </c:pt>
                <c:pt idx="58">
                  <c:v>767</c:v>
                </c:pt>
                <c:pt idx="59">
                  <c:v>779</c:v>
                </c:pt>
                <c:pt idx="60">
                  <c:v>855</c:v>
                </c:pt>
                <c:pt idx="61">
                  <c:v>790</c:v>
                </c:pt>
                <c:pt idx="62">
                  <c:v>808</c:v>
                </c:pt>
                <c:pt idx="63">
                  <c:v>833</c:v>
                </c:pt>
                <c:pt idx="64">
                  <c:v>838</c:v>
                </c:pt>
                <c:pt idx="65">
                  <c:v>793</c:v>
                </c:pt>
                <c:pt idx="66">
                  <c:v>762</c:v>
                </c:pt>
                <c:pt idx="67">
                  <c:v>789</c:v>
                </c:pt>
                <c:pt idx="68">
                  <c:v>734</c:v>
                </c:pt>
                <c:pt idx="69">
                  <c:v>725</c:v>
                </c:pt>
                <c:pt idx="70">
                  <c:v>747</c:v>
                </c:pt>
                <c:pt idx="71">
                  <c:v>727</c:v>
                </c:pt>
                <c:pt idx="72">
                  <c:v>725</c:v>
                </c:pt>
                <c:pt idx="73">
                  <c:v>692</c:v>
                </c:pt>
                <c:pt idx="74">
                  <c:v>740</c:v>
                </c:pt>
                <c:pt idx="75">
                  <c:v>669</c:v>
                </c:pt>
                <c:pt idx="76">
                  <c:v>658</c:v>
                </c:pt>
                <c:pt idx="77">
                  <c:v>644</c:v>
                </c:pt>
                <c:pt idx="78">
                  <c:v>645</c:v>
                </c:pt>
                <c:pt idx="79">
                  <c:v>660</c:v>
                </c:pt>
                <c:pt idx="80">
                  <c:v>658</c:v>
                </c:pt>
                <c:pt idx="81">
                  <c:v>627</c:v>
                </c:pt>
                <c:pt idx="82">
                  <c:v>688</c:v>
                </c:pt>
                <c:pt idx="83">
                  <c:v>629</c:v>
                </c:pt>
                <c:pt idx="84">
                  <c:v>638</c:v>
                </c:pt>
                <c:pt idx="85">
                  <c:v>643</c:v>
                </c:pt>
                <c:pt idx="86">
                  <c:v>639</c:v>
                </c:pt>
                <c:pt idx="87">
                  <c:v>613</c:v>
                </c:pt>
                <c:pt idx="88">
                  <c:v>610</c:v>
                </c:pt>
                <c:pt idx="89">
                  <c:v>596</c:v>
                </c:pt>
                <c:pt idx="90">
                  <c:v>629</c:v>
                </c:pt>
                <c:pt idx="91">
                  <c:v>596</c:v>
                </c:pt>
                <c:pt idx="92">
                  <c:v>566</c:v>
                </c:pt>
                <c:pt idx="93">
                  <c:v>570</c:v>
                </c:pt>
                <c:pt idx="94">
                  <c:v>596</c:v>
                </c:pt>
                <c:pt idx="95">
                  <c:v>590</c:v>
                </c:pt>
                <c:pt idx="96">
                  <c:v>571</c:v>
                </c:pt>
                <c:pt idx="97">
                  <c:v>579</c:v>
                </c:pt>
                <c:pt idx="98">
                  <c:v>619</c:v>
                </c:pt>
                <c:pt idx="99">
                  <c:v>586</c:v>
                </c:pt>
                <c:pt idx="100">
                  <c:v>582</c:v>
                </c:pt>
                <c:pt idx="101">
                  <c:v>610</c:v>
                </c:pt>
                <c:pt idx="102">
                  <c:v>573</c:v>
                </c:pt>
                <c:pt idx="103">
                  <c:v>581</c:v>
                </c:pt>
                <c:pt idx="104">
                  <c:v>550</c:v>
                </c:pt>
                <c:pt idx="105">
                  <c:v>543</c:v>
                </c:pt>
                <c:pt idx="106">
                  <c:v>531</c:v>
                </c:pt>
                <c:pt idx="107">
                  <c:v>536</c:v>
                </c:pt>
                <c:pt idx="108">
                  <c:v>519</c:v>
                </c:pt>
                <c:pt idx="109">
                  <c:v>543</c:v>
                </c:pt>
                <c:pt idx="110">
                  <c:v>549</c:v>
                </c:pt>
                <c:pt idx="111">
                  <c:v>570</c:v>
                </c:pt>
                <c:pt idx="112">
                  <c:v>560</c:v>
                </c:pt>
                <c:pt idx="113">
                  <c:v>497</c:v>
                </c:pt>
                <c:pt idx="114">
                  <c:v>562</c:v>
                </c:pt>
                <c:pt idx="115">
                  <c:v>552</c:v>
                </c:pt>
                <c:pt idx="116">
                  <c:v>567</c:v>
                </c:pt>
                <c:pt idx="117">
                  <c:v>549</c:v>
                </c:pt>
                <c:pt idx="118">
                  <c:v>519</c:v>
                </c:pt>
                <c:pt idx="119">
                  <c:v>550</c:v>
                </c:pt>
                <c:pt idx="120">
                  <c:v>534</c:v>
                </c:pt>
                <c:pt idx="121">
                  <c:v>514</c:v>
                </c:pt>
                <c:pt idx="122">
                  <c:v>506</c:v>
                </c:pt>
                <c:pt idx="123">
                  <c:v>533</c:v>
                </c:pt>
                <c:pt idx="124">
                  <c:v>553</c:v>
                </c:pt>
                <c:pt idx="125">
                  <c:v>527</c:v>
                </c:pt>
                <c:pt idx="126">
                  <c:v>508</c:v>
                </c:pt>
                <c:pt idx="127">
                  <c:v>538</c:v>
                </c:pt>
                <c:pt idx="128">
                  <c:v>487</c:v>
                </c:pt>
                <c:pt idx="129">
                  <c:v>526</c:v>
                </c:pt>
                <c:pt idx="130">
                  <c:v>474</c:v>
                </c:pt>
                <c:pt idx="131">
                  <c:v>498</c:v>
                </c:pt>
                <c:pt idx="132">
                  <c:v>487</c:v>
                </c:pt>
                <c:pt idx="133">
                  <c:v>477</c:v>
                </c:pt>
                <c:pt idx="134">
                  <c:v>452</c:v>
                </c:pt>
                <c:pt idx="135">
                  <c:v>513</c:v>
                </c:pt>
                <c:pt idx="136">
                  <c:v>503</c:v>
                </c:pt>
                <c:pt idx="137">
                  <c:v>497</c:v>
                </c:pt>
                <c:pt idx="138">
                  <c:v>491</c:v>
                </c:pt>
                <c:pt idx="139">
                  <c:v>491</c:v>
                </c:pt>
                <c:pt idx="140">
                  <c:v>481</c:v>
                </c:pt>
                <c:pt idx="141">
                  <c:v>446</c:v>
                </c:pt>
                <c:pt idx="142">
                  <c:v>484</c:v>
                </c:pt>
                <c:pt idx="143">
                  <c:v>470</c:v>
                </c:pt>
                <c:pt idx="144">
                  <c:v>479</c:v>
                </c:pt>
                <c:pt idx="145">
                  <c:v>463</c:v>
                </c:pt>
                <c:pt idx="146">
                  <c:v>472</c:v>
                </c:pt>
                <c:pt idx="147">
                  <c:v>503</c:v>
                </c:pt>
                <c:pt idx="148">
                  <c:v>464</c:v>
                </c:pt>
                <c:pt idx="149">
                  <c:v>505</c:v>
                </c:pt>
                <c:pt idx="150">
                  <c:v>503</c:v>
                </c:pt>
                <c:pt idx="151">
                  <c:v>511</c:v>
                </c:pt>
                <c:pt idx="152">
                  <c:v>483</c:v>
                </c:pt>
                <c:pt idx="153">
                  <c:v>465</c:v>
                </c:pt>
                <c:pt idx="154">
                  <c:v>500</c:v>
                </c:pt>
                <c:pt idx="155">
                  <c:v>476</c:v>
                </c:pt>
                <c:pt idx="156">
                  <c:v>509</c:v>
                </c:pt>
                <c:pt idx="157">
                  <c:v>501</c:v>
                </c:pt>
                <c:pt idx="158">
                  <c:v>484</c:v>
                </c:pt>
                <c:pt idx="159">
                  <c:v>462</c:v>
                </c:pt>
                <c:pt idx="160">
                  <c:v>474</c:v>
                </c:pt>
                <c:pt idx="161">
                  <c:v>470</c:v>
                </c:pt>
                <c:pt idx="162">
                  <c:v>497</c:v>
                </c:pt>
                <c:pt idx="163">
                  <c:v>446</c:v>
                </c:pt>
                <c:pt idx="164">
                  <c:v>510</c:v>
                </c:pt>
                <c:pt idx="165">
                  <c:v>470</c:v>
                </c:pt>
                <c:pt idx="166">
                  <c:v>495</c:v>
                </c:pt>
                <c:pt idx="167">
                  <c:v>456</c:v>
                </c:pt>
                <c:pt idx="168">
                  <c:v>467</c:v>
                </c:pt>
                <c:pt idx="169">
                  <c:v>505</c:v>
                </c:pt>
                <c:pt idx="170">
                  <c:v>535</c:v>
                </c:pt>
                <c:pt idx="171">
                  <c:v>462</c:v>
                </c:pt>
                <c:pt idx="172">
                  <c:v>520</c:v>
                </c:pt>
                <c:pt idx="173">
                  <c:v>437</c:v>
                </c:pt>
                <c:pt idx="174">
                  <c:v>442</c:v>
                </c:pt>
                <c:pt idx="175">
                  <c:v>440</c:v>
                </c:pt>
                <c:pt idx="176">
                  <c:v>453</c:v>
                </c:pt>
                <c:pt idx="177">
                  <c:v>457</c:v>
                </c:pt>
                <c:pt idx="178">
                  <c:v>421</c:v>
                </c:pt>
                <c:pt idx="179">
                  <c:v>481</c:v>
                </c:pt>
                <c:pt idx="180">
                  <c:v>479</c:v>
                </c:pt>
                <c:pt idx="181">
                  <c:v>477</c:v>
                </c:pt>
                <c:pt idx="182">
                  <c:v>481</c:v>
                </c:pt>
                <c:pt idx="183">
                  <c:v>465</c:v>
                </c:pt>
                <c:pt idx="184">
                  <c:v>467</c:v>
                </c:pt>
                <c:pt idx="185">
                  <c:v>475</c:v>
                </c:pt>
                <c:pt idx="186">
                  <c:v>495</c:v>
                </c:pt>
                <c:pt idx="187">
                  <c:v>488</c:v>
                </c:pt>
                <c:pt idx="188">
                  <c:v>505</c:v>
                </c:pt>
                <c:pt idx="189">
                  <c:v>495</c:v>
                </c:pt>
                <c:pt idx="190">
                  <c:v>509</c:v>
                </c:pt>
                <c:pt idx="191">
                  <c:v>472</c:v>
                </c:pt>
                <c:pt idx="192">
                  <c:v>473</c:v>
                </c:pt>
                <c:pt idx="193">
                  <c:v>504</c:v>
                </c:pt>
                <c:pt idx="194">
                  <c:v>486</c:v>
                </c:pt>
                <c:pt idx="195">
                  <c:v>481</c:v>
                </c:pt>
                <c:pt idx="196">
                  <c:v>499</c:v>
                </c:pt>
                <c:pt idx="197">
                  <c:v>497</c:v>
                </c:pt>
                <c:pt idx="198">
                  <c:v>460</c:v>
                </c:pt>
                <c:pt idx="199">
                  <c:v>465</c:v>
                </c:pt>
                <c:pt idx="200">
                  <c:v>476</c:v>
                </c:pt>
                <c:pt idx="201">
                  <c:v>462</c:v>
                </c:pt>
                <c:pt idx="202">
                  <c:v>485</c:v>
                </c:pt>
                <c:pt idx="203">
                  <c:v>509</c:v>
                </c:pt>
                <c:pt idx="204">
                  <c:v>457</c:v>
                </c:pt>
                <c:pt idx="205">
                  <c:v>489</c:v>
                </c:pt>
                <c:pt idx="206">
                  <c:v>500</c:v>
                </c:pt>
                <c:pt idx="207">
                  <c:v>468</c:v>
                </c:pt>
                <c:pt idx="208">
                  <c:v>459</c:v>
                </c:pt>
                <c:pt idx="209">
                  <c:v>463</c:v>
                </c:pt>
                <c:pt idx="210">
                  <c:v>488</c:v>
                </c:pt>
                <c:pt idx="211">
                  <c:v>496</c:v>
                </c:pt>
                <c:pt idx="212">
                  <c:v>497</c:v>
                </c:pt>
                <c:pt idx="213">
                  <c:v>485</c:v>
                </c:pt>
                <c:pt idx="214">
                  <c:v>496</c:v>
                </c:pt>
                <c:pt idx="215">
                  <c:v>495</c:v>
                </c:pt>
                <c:pt idx="216">
                  <c:v>497</c:v>
                </c:pt>
                <c:pt idx="217">
                  <c:v>499</c:v>
                </c:pt>
                <c:pt idx="218">
                  <c:v>490</c:v>
                </c:pt>
                <c:pt idx="219">
                  <c:v>487</c:v>
                </c:pt>
                <c:pt idx="220">
                  <c:v>502</c:v>
                </c:pt>
                <c:pt idx="221">
                  <c:v>529</c:v>
                </c:pt>
                <c:pt idx="222">
                  <c:v>475</c:v>
                </c:pt>
                <c:pt idx="223">
                  <c:v>488</c:v>
                </c:pt>
                <c:pt idx="224">
                  <c:v>472</c:v>
                </c:pt>
                <c:pt idx="225">
                  <c:v>513</c:v>
                </c:pt>
                <c:pt idx="226">
                  <c:v>508</c:v>
                </c:pt>
                <c:pt idx="227">
                  <c:v>468</c:v>
                </c:pt>
                <c:pt idx="228">
                  <c:v>507</c:v>
                </c:pt>
                <c:pt idx="229">
                  <c:v>498</c:v>
                </c:pt>
                <c:pt idx="230">
                  <c:v>463</c:v>
                </c:pt>
                <c:pt idx="231">
                  <c:v>498</c:v>
                </c:pt>
                <c:pt idx="232">
                  <c:v>478</c:v>
                </c:pt>
                <c:pt idx="233">
                  <c:v>480</c:v>
                </c:pt>
                <c:pt idx="234">
                  <c:v>512</c:v>
                </c:pt>
                <c:pt idx="235">
                  <c:v>526</c:v>
                </c:pt>
                <c:pt idx="236">
                  <c:v>493</c:v>
                </c:pt>
                <c:pt idx="237">
                  <c:v>449</c:v>
                </c:pt>
                <c:pt idx="238">
                  <c:v>514</c:v>
                </c:pt>
                <c:pt idx="239">
                  <c:v>494</c:v>
                </c:pt>
                <c:pt idx="240">
                  <c:v>485</c:v>
                </c:pt>
                <c:pt idx="241">
                  <c:v>466</c:v>
                </c:pt>
                <c:pt idx="242">
                  <c:v>479</c:v>
                </c:pt>
                <c:pt idx="243">
                  <c:v>479</c:v>
                </c:pt>
                <c:pt idx="244">
                  <c:v>473</c:v>
                </c:pt>
                <c:pt idx="245">
                  <c:v>491</c:v>
                </c:pt>
                <c:pt idx="246">
                  <c:v>513</c:v>
                </c:pt>
                <c:pt idx="247">
                  <c:v>498</c:v>
                </c:pt>
                <c:pt idx="248">
                  <c:v>530</c:v>
                </c:pt>
                <c:pt idx="249">
                  <c:v>495</c:v>
                </c:pt>
                <c:pt idx="250">
                  <c:v>477</c:v>
                </c:pt>
                <c:pt idx="251">
                  <c:v>490</c:v>
                </c:pt>
                <c:pt idx="252">
                  <c:v>520</c:v>
                </c:pt>
                <c:pt idx="253">
                  <c:v>539</c:v>
                </c:pt>
                <c:pt idx="254">
                  <c:v>487</c:v>
                </c:pt>
                <c:pt idx="255">
                  <c:v>483</c:v>
                </c:pt>
                <c:pt idx="256">
                  <c:v>471</c:v>
                </c:pt>
                <c:pt idx="257">
                  <c:v>515</c:v>
                </c:pt>
                <c:pt idx="258">
                  <c:v>463</c:v>
                </c:pt>
                <c:pt idx="259">
                  <c:v>492</c:v>
                </c:pt>
                <c:pt idx="260">
                  <c:v>456</c:v>
                </c:pt>
                <c:pt idx="261">
                  <c:v>495</c:v>
                </c:pt>
                <c:pt idx="262">
                  <c:v>458</c:v>
                </c:pt>
                <c:pt idx="263">
                  <c:v>484</c:v>
                </c:pt>
                <c:pt idx="264">
                  <c:v>460</c:v>
                </c:pt>
                <c:pt idx="265">
                  <c:v>463</c:v>
                </c:pt>
                <c:pt idx="266">
                  <c:v>478</c:v>
                </c:pt>
                <c:pt idx="267">
                  <c:v>532</c:v>
                </c:pt>
                <c:pt idx="268">
                  <c:v>481</c:v>
                </c:pt>
                <c:pt idx="269">
                  <c:v>523</c:v>
                </c:pt>
                <c:pt idx="270">
                  <c:v>457</c:v>
                </c:pt>
                <c:pt idx="271">
                  <c:v>490</c:v>
                </c:pt>
                <c:pt idx="272">
                  <c:v>526</c:v>
                </c:pt>
                <c:pt idx="273">
                  <c:v>479</c:v>
                </c:pt>
                <c:pt idx="274">
                  <c:v>472</c:v>
                </c:pt>
                <c:pt idx="275">
                  <c:v>511</c:v>
                </c:pt>
                <c:pt idx="276">
                  <c:v>495</c:v>
                </c:pt>
                <c:pt idx="277">
                  <c:v>507</c:v>
                </c:pt>
                <c:pt idx="278">
                  <c:v>486</c:v>
                </c:pt>
                <c:pt idx="279">
                  <c:v>479</c:v>
                </c:pt>
                <c:pt idx="280">
                  <c:v>476</c:v>
                </c:pt>
                <c:pt idx="281">
                  <c:v>452</c:v>
                </c:pt>
                <c:pt idx="282">
                  <c:v>498</c:v>
                </c:pt>
                <c:pt idx="283">
                  <c:v>464</c:v>
                </c:pt>
                <c:pt idx="284">
                  <c:v>462</c:v>
                </c:pt>
                <c:pt idx="285">
                  <c:v>472</c:v>
                </c:pt>
                <c:pt idx="286">
                  <c:v>459</c:v>
                </c:pt>
                <c:pt idx="287">
                  <c:v>514</c:v>
                </c:pt>
                <c:pt idx="288">
                  <c:v>471</c:v>
                </c:pt>
                <c:pt idx="289">
                  <c:v>531</c:v>
                </c:pt>
                <c:pt idx="290">
                  <c:v>495</c:v>
                </c:pt>
                <c:pt idx="291">
                  <c:v>524</c:v>
                </c:pt>
                <c:pt idx="292">
                  <c:v>518</c:v>
                </c:pt>
                <c:pt idx="293">
                  <c:v>480</c:v>
                </c:pt>
                <c:pt idx="294">
                  <c:v>480</c:v>
                </c:pt>
                <c:pt idx="295">
                  <c:v>477</c:v>
                </c:pt>
                <c:pt idx="296">
                  <c:v>474</c:v>
                </c:pt>
                <c:pt idx="297">
                  <c:v>486</c:v>
                </c:pt>
                <c:pt idx="298">
                  <c:v>466</c:v>
                </c:pt>
                <c:pt idx="299">
                  <c:v>498</c:v>
                </c:pt>
                <c:pt idx="300">
                  <c:v>479</c:v>
                </c:pt>
              </c:numCache>
            </c:numRef>
          </c:yVal>
          <c:smooth val="0"/>
        </c:ser>
        <c:ser>
          <c:idx val="1"/>
          <c:order val="1"/>
          <c:tx>
            <c:v>Front</c:v>
          </c:tx>
          <c:spPr>
            <a:ln w="254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Sheet1!$W$2:$W$302</c:f>
              <c:numCache>
                <c:formatCode>General</c:formatCode>
                <c:ptCount val="301"/>
                <c:pt idx="0">
                  <c:v>125</c:v>
                </c:pt>
                <c:pt idx="1">
                  <c:v>124.95</c:v>
                </c:pt>
                <c:pt idx="2">
                  <c:v>124.9</c:v>
                </c:pt>
                <c:pt idx="3">
                  <c:v>124.85</c:v>
                </c:pt>
                <c:pt idx="4">
                  <c:v>124.8</c:v>
                </c:pt>
                <c:pt idx="5">
                  <c:v>124.75</c:v>
                </c:pt>
                <c:pt idx="6">
                  <c:v>124.7</c:v>
                </c:pt>
                <c:pt idx="7">
                  <c:v>124.65</c:v>
                </c:pt>
                <c:pt idx="8">
                  <c:v>124.6</c:v>
                </c:pt>
                <c:pt idx="9">
                  <c:v>124.55</c:v>
                </c:pt>
                <c:pt idx="10">
                  <c:v>124.5</c:v>
                </c:pt>
                <c:pt idx="11">
                  <c:v>124.45</c:v>
                </c:pt>
                <c:pt idx="12">
                  <c:v>124.4</c:v>
                </c:pt>
                <c:pt idx="13">
                  <c:v>124.35</c:v>
                </c:pt>
                <c:pt idx="14">
                  <c:v>124.3</c:v>
                </c:pt>
                <c:pt idx="15">
                  <c:v>124.25</c:v>
                </c:pt>
                <c:pt idx="16">
                  <c:v>124.2</c:v>
                </c:pt>
                <c:pt idx="17">
                  <c:v>124.15</c:v>
                </c:pt>
                <c:pt idx="18">
                  <c:v>124.1</c:v>
                </c:pt>
                <c:pt idx="19">
                  <c:v>124.05</c:v>
                </c:pt>
                <c:pt idx="20">
                  <c:v>124</c:v>
                </c:pt>
                <c:pt idx="21">
                  <c:v>123.95</c:v>
                </c:pt>
                <c:pt idx="22">
                  <c:v>123.9</c:v>
                </c:pt>
                <c:pt idx="23">
                  <c:v>123.85</c:v>
                </c:pt>
                <c:pt idx="24">
                  <c:v>123.8</c:v>
                </c:pt>
                <c:pt idx="25">
                  <c:v>123.75</c:v>
                </c:pt>
                <c:pt idx="26">
                  <c:v>123.7</c:v>
                </c:pt>
                <c:pt idx="27">
                  <c:v>123.65</c:v>
                </c:pt>
                <c:pt idx="28">
                  <c:v>123.6</c:v>
                </c:pt>
                <c:pt idx="29">
                  <c:v>123.55</c:v>
                </c:pt>
                <c:pt idx="30">
                  <c:v>123.5</c:v>
                </c:pt>
                <c:pt idx="31">
                  <c:v>123.45</c:v>
                </c:pt>
                <c:pt idx="32">
                  <c:v>123.4</c:v>
                </c:pt>
                <c:pt idx="33">
                  <c:v>123.35</c:v>
                </c:pt>
                <c:pt idx="34">
                  <c:v>123.3</c:v>
                </c:pt>
                <c:pt idx="35">
                  <c:v>123.25</c:v>
                </c:pt>
                <c:pt idx="36">
                  <c:v>123.2</c:v>
                </c:pt>
                <c:pt idx="37">
                  <c:v>123.15</c:v>
                </c:pt>
                <c:pt idx="38">
                  <c:v>123.1</c:v>
                </c:pt>
                <c:pt idx="39">
                  <c:v>123.05</c:v>
                </c:pt>
                <c:pt idx="40">
                  <c:v>123</c:v>
                </c:pt>
                <c:pt idx="41">
                  <c:v>122.95</c:v>
                </c:pt>
                <c:pt idx="42">
                  <c:v>122.9</c:v>
                </c:pt>
                <c:pt idx="43">
                  <c:v>122.85</c:v>
                </c:pt>
                <c:pt idx="44">
                  <c:v>122.8</c:v>
                </c:pt>
                <c:pt idx="45">
                  <c:v>122.75</c:v>
                </c:pt>
                <c:pt idx="46">
                  <c:v>122.7</c:v>
                </c:pt>
                <c:pt idx="47">
                  <c:v>122.65</c:v>
                </c:pt>
                <c:pt idx="48">
                  <c:v>122.6</c:v>
                </c:pt>
                <c:pt idx="49">
                  <c:v>122.55</c:v>
                </c:pt>
                <c:pt idx="50">
                  <c:v>122.5</c:v>
                </c:pt>
                <c:pt idx="51">
                  <c:v>122.45</c:v>
                </c:pt>
                <c:pt idx="52">
                  <c:v>122.4</c:v>
                </c:pt>
                <c:pt idx="53">
                  <c:v>122.35</c:v>
                </c:pt>
                <c:pt idx="54">
                  <c:v>122.3</c:v>
                </c:pt>
                <c:pt idx="55">
                  <c:v>122.25</c:v>
                </c:pt>
                <c:pt idx="56">
                  <c:v>122.2</c:v>
                </c:pt>
                <c:pt idx="57">
                  <c:v>122.15</c:v>
                </c:pt>
                <c:pt idx="58">
                  <c:v>122.1</c:v>
                </c:pt>
                <c:pt idx="59">
                  <c:v>122.05</c:v>
                </c:pt>
                <c:pt idx="60">
                  <c:v>122</c:v>
                </c:pt>
                <c:pt idx="61">
                  <c:v>121.95</c:v>
                </c:pt>
                <c:pt idx="62">
                  <c:v>121.9</c:v>
                </c:pt>
                <c:pt idx="63">
                  <c:v>121.85</c:v>
                </c:pt>
                <c:pt idx="64">
                  <c:v>121.8</c:v>
                </c:pt>
                <c:pt idx="65">
                  <c:v>121.75</c:v>
                </c:pt>
                <c:pt idx="66">
                  <c:v>121.7</c:v>
                </c:pt>
                <c:pt idx="67">
                  <c:v>121.65</c:v>
                </c:pt>
                <c:pt idx="68">
                  <c:v>121.6</c:v>
                </c:pt>
                <c:pt idx="69">
                  <c:v>121.55</c:v>
                </c:pt>
                <c:pt idx="70">
                  <c:v>121.5</c:v>
                </c:pt>
                <c:pt idx="71">
                  <c:v>121.45</c:v>
                </c:pt>
                <c:pt idx="72">
                  <c:v>121.4</c:v>
                </c:pt>
                <c:pt idx="73">
                  <c:v>121.35</c:v>
                </c:pt>
                <c:pt idx="74">
                  <c:v>121.3</c:v>
                </c:pt>
                <c:pt idx="75">
                  <c:v>121.25</c:v>
                </c:pt>
                <c:pt idx="76">
                  <c:v>121.2</c:v>
                </c:pt>
                <c:pt idx="77">
                  <c:v>121.15</c:v>
                </c:pt>
                <c:pt idx="78">
                  <c:v>121.1</c:v>
                </c:pt>
                <c:pt idx="79">
                  <c:v>121.05</c:v>
                </c:pt>
                <c:pt idx="80">
                  <c:v>121</c:v>
                </c:pt>
                <c:pt idx="81">
                  <c:v>120.95</c:v>
                </c:pt>
                <c:pt idx="82">
                  <c:v>120.9</c:v>
                </c:pt>
                <c:pt idx="83">
                  <c:v>120.85</c:v>
                </c:pt>
                <c:pt idx="84">
                  <c:v>120.8</c:v>
                </c:pt>
                <c:pt idx="85">
                  <c:v>120.75</c:v>
                </c:pt>
                <c:pt idx="86">
                  <c:v>120.7</c:v>
                </c:pt>
                <c:pt idx="87">
                  <c:v>120.65</c:v>
                </c:pt>
                <c:pt idx="88">
                  <c:v>120.6</c:v>
                </c:pt>
                <c:pt idx="89">
                  <c:v>120.55</c:v>
                </c:pt>
                <c:pt idx="90">
                  <c:v>120.5</c:v>
                </c:pt>
                <c:pt idx="91">
                  <c:v>120.45</c:v>
                </c:pt>
                <c:pt idx="92">
                  <c:v>120.4</c:v>
                </c:pt>
                <c:pt idx="93">
                  <c:v>120.35</c:v>
                </c:pt>
                <c:pt idx="94">
                  <c:v>120.3</c:v>
                </c:pt>
                <c:pt idx="95">
                  <c:v>120.25</c:v>
                </c:pt>
                <c:pt idx="96">
                  <c:v>120.2</c:v>
                </c:pt>
                <c:pt idx="97">
                  <c:v>120.15</c:v>
                </c:pt>
                <c:pt idx="98">
                  <c:v>120.1</c:v>
                </c:pt>
                <c:pt idx="99">
                  <c:v>120.05</c:v>
                </c:pt>
                <c:pt idx="100">
                  <c:v>120</c:v>
                </c:pt>
                <c:pt idx="101">
                  <c:v>119.95</c:v>
                </c:pt>
                <c:pt idx="102">
                  <c:v>119.9</c:v>
                </c:pt>
                <c:pt idx="103">
                  <c:v>119.85</c:v>
                </c:pt>
                <c:pt idx="104">
                  <c:v>119.8</c:v>
                </c:pt>
                <c:pt idx="105">
                  <c:v>119.75</c:v>
                </c:pt>
                <c:pt idx="106">
                  <c:v>119.7</c:v>
                </c:pt>
                <c:pt idx="107">
                  <c:v>119.65</c:v>
                </c:pt>
                <c:pt idx="108">
                  <c:v>119.6</c:v>
                </c:pt>
                <c:pt idx="109">
                  <c:v>119.55</c:v>
                </c:pt>
                <c:pt idx="110">
                  <c:v>119.5</c:v>
                </c:pt>
                <c:pt idx="111">
                  <c:v>119.45</c:v>
                </c:pt>
                <c:pt idx="112">
                  <c:v>119.4</c:v>
                </c:pt>
                <c:pt idx="113">
                  <c:v>119.35</c:v>
                </c:pt>
                <c:pt idx="114">
                  <c:v>119.3</c:v>
                </c:pt>
                <c:pt idx="115">
                  <c:v>119.25</c:v>
                </c:pt>
                <c:pt idx="116">
                  <c:v>119.2</c:v>
                </c:pt>
                <c:pt idx="117">
                  <c:v>119.15</c:v>
                </c:pt>
                <c:pt idx="118">
                  <c:v>119.1</c:v>
                </c:pt>
                <c:pt idx="119">
                  <c:v>119.05</c:v>
                </c:pt>
                <c:pt idx="120">
                  <c:v>119</c:v>
                </c:pt>
                <c:pt idx="121">
                  <c:v>118.95</c:v>
                </c:pt>
                <c:pt idx="122">
                  <c:v>118.9</c:v>
                </c:pt>
                <c:pt idx="123">
                  <c:v>118.85</c:v>
                </c:pt>
                <c:pt idx="124">
                  <c:v>118.8</c:v>
                </c:pt>
                <c:pt idx="125">
                  <c:v>118.75</c:v>
                </c:pt>
                <c:pt idx="126">
                  <c:v>118.7</c:v>
                </c:pt>
                <c:pt idx="127">
                  <c:v>118.65</c:v>
                </c:pt>
                <c:pt idx="128">
                  <c:v>118.6</c:v>
                </c:pt>
                <c:pt idx="129">
                  <c:v>118.55</c:v>
                </c:pt>
                <c:pt idx="130">
                  <c:v>118.5</c:v>
                </c:pt>
                <c:pt idx="131">
                  <c:v>118.45</c:v>
                </c:pt>
                <c:pt idx="132">
                  <c:v>118.4</c:v>
                </c:pt>
                <c:pt idx="133">
                  <c:v>118.35</c:v>
                </c:pt>
                <c:pt idx="134">
                  <c:v>118.3</c:v>
                </c:pt>
                <c:pt idx="135">
                  <c:v>118.25</c:v>
                </c:pt>
                <c:pt idx="136">
                  <c:v>118.2</c:v>
                </c:pt>
                <c:pt idx="137">
                  <c:v>118.15</c:v>
                </c:pt>
                <c:pt idx="138">
                  <c:v>118.1</c:v>
                </c:pt>
                <c:pt idx="139">
                  <c:v>118.05</c:v>
                </c:pt>
                <c:pt idx="140">
                  <c:v>118</c:v>
                </c:pt>
                <c:pt idx="141">
                  <c:v>117.95</c:v>
                </c:pt>
                <c:pt idx="142">
                  <c:v>117.9</c:v>
                </c:pt>
                <c:pt idx="143">
                  <c:v>117.85</c:v>
                </c:pt>
                <c:pt idx="144">
                  <c:v>117.8</c:v>
                </c:pt>
                <c:pt idx="145">
                  <c:v>117.75</c:v>
                </c:pt>
                <c:pt idx="146">
                  <c:v>117.7</c:v>
                </c:pt>
                <c:pt idx="147">
                  <c:v>117.65</c:v>
                </c:pt>
                <c:pt idx="148">
                  <c:v>117.6</c:v>
                </c:pt>
                <c:pt idx="149">
                  <c:v>117.55</c:v>
                </c:pt>
                <c:pt idx="150">
                  <c:v>117.5</c:v>
                </c:pt>
                <c:pt idx="151">
                  <c:v>117.45</c:v>
                </c:pt>
                <c:pt idx="152">
                  <c:v>117.4</c:v>
                </c:pt>
                <c:pt idx="153">
                  <c:v>117.35</c:v>
                </c:pt>
                <c:pt idx="154">
                  <c:v>117.3</c:v>
                </c:pt>
                <c:pt idx="155">
                  <c:v>117.25</c:v>
                </c:pt>
                <c:pt idx="156">
                  <c:v>117.2</c:v>
                </c:pt>
                <c:pt idx="157">
                  <c:v>117.15</c:v>
                </c:pt>
                <c:pt idx="158">
                  <c:v>117.1</c:v>
                </c:pt>
                <c:pt idx="159">
                  <c:v>117.05</c:v>
                </c:pt>
                <c:pt idx="160">
                  <c:v>117</c:v>
                </c:pt>
                <c:pt idx="161">
                  <c:v>116.95</c:v>
                </c:pt>
                <c:pt idx="162">
                  <c:v>116.9</c:v>
                </c:pt>
                <c:pt idx="163">
                  <c:v>116.85</c:v>
                </c:pt>
                <c:pt idx="164">
                  <c:v>116.8</c:v>
                </c:pt>
                <c:pt idx="165">
                  <c:v>116.75</c:v>
                </c:pt>
                <c:pt idx="166">
                  <c:v>116.7</c:v>
                </c:pt>
                <c:pt idx="167">
                  <c:v>116.65</c:v>
                </c:pt>
                <c:pt idx="168">
                  <c:v>116.6</c:v>
                </c:pt>
                <c:pt idx="169">
                  <c:v>116.55</c:v>
                </c:pt>
                <c:pt idx="170">
                  <c:v>116.5</c:v>
                </c:pt>
                <c:pt idx="171">
                  <c:v>116.45</c:v>
                </c:pt>
                <c:pt idx="172">
                  <c:v>116.4</c:v>
                </c:pt>
                <c:pt idx="173">
                  <c:v>116.35</c:v>
                </c:pt>
                <c:pt idx="174">
                  <c:v>116.3</c:v>
                </c:pt>
                <c:pt idx="175">
                  <c:v>116.25</c:v>
                </c:pt>
                <c:pt idx="176">
                  <c:v>116.2</c:v>
                </c:pt>
                <c:pt idx="177">
                  <c:v>116.15</c:v>
                </c:pt>
                <c:pt idx="178">
                  <c:v>116.1</c:v>
                </c:pt>
                <c:pt idx="179">
                  <c:v>116.05</c:v>
                </c:pt>
                <c:pt idx="180">
                  <c:v>116</c:v>
                </c:pt>
                <c:pt idx="181">
                  <c:v>115.95</c:v>
                </c:pt>
                <c:pt idx="182">
                  <c:v>115.9</c:v>
                </c:pt>
                <c:pt idx="183">
                  <c:v>115.85</c:v>
                </c:pt>
                <c:pt idx="184">
                  <c:v>115.8</c:v>
                </c:pt>
                <c:pt idx="185">
                  <c:v>115.75</c:v>
                </c:pt>
                <c:pt idx="186">
                  <c:v>115.7</c:v>
                </c:pt>
                <c:pt idx="187">
                  <c:v>115.65</c:v>
                </c:pt>
                <c:pt idx="188">
                  <c:v>115.6</c:v>
                </c:pt>
                <c:pt idx="189">
                  <c:v>115.55</c:v>
                </c:pt>
                <c:pt idx="190">
                  <c:v>115.5</c:v>
                </c:pt>
                <c:pt idx="191">
                  <c:v>115.45</c:v>
                </c:pt>
                <c:pt idx="192">
                  <c:v>115.4</c:v>
                </c:pt>
                <c:pt idx="193">
                  <c:v>115.35</c:v>
                </c:pt>
                <c:pt idx="194">
                  <c:v>115.3</c:v>
                </c:pt>
                <c:pt idx="195">
                  <c:v>115.25</c:v>
                </c:pt>
                <c:pt idx="196">
                  <c:v>115.2</c:v>
                </c:pt>
                <c:pt idx="197">
                  <c:v>115.15</c:v>
                </c:pt>
                <c:pt idx="198">
                  <c:v>115.1</c:v>
                </c:pt>
                <c:pt idx="199">
                  <c:v>115.05</c:v>
                </c:pt>
                <c:pt idx="200">
                  <c:v>115</c:v>
                </c:pt>
                <c:pt idx="201">
                  <c:v>114.95</c:v>
                </c:pt>
                <c:pt idx="202">
                  <c:v>114.9</c:v>
                </c:pt>
                <c:pt idx="203">
                  <c:v>114.85</c:v>
                </c:pt>
                <c:pt idx="204">
                  <c:v>114.8</c:v>
                </c:pt>
                <c:pt idx="205">
                  <c:v>114.75</c:v>
                </c:pt>
                <c:pt idx="206">
                  <c:v>114.7</c:v>
                </c:pt>
                <c:pt idx="207">
                  <c:v>114.65</c:v>
                </c:pt>
                <c:pt idx="208">
                  <c:v>114.6</c:v>
                </c:pt>
                <c:pt idx="209">
                  <c:v>114.55</c:v>
                </c:pt>
                <c:pt idx="210">
                  <c:v>114.5</c:v>
                </c:pt>
                <c:pt idx="211">
                  <c:v>114.45</c:v>
                </c:pt>
                <c:pt idx="212">
                  <c:v>114.4</c:v>
                </c:pt>
                <c:pt idx="213">
                  <c:v>114.35</c:v>
                </c:pt>
                <c:pt idx="214">
                  <c:v>114.3</c:v>
                </c:pt>
                <c:pt idx="215">
                  <c:v>114.25</c:v>
                </c:pt>
                <c:pt idx="216">
                  <c:v>114.2</c:v>
                </c:pt>
                <c:pt idx="217">
                  <c:v>114.15</c:v>
                </c:pt>
                <c:pt idx="218">
                  <c:v>114.1</c:v>
                </c:pt>
                <c:pt idx="219">
                  <c:v>114.05</c:v>
                </c:pt>
                <c:pt idx="220">
                  <c:v>114</c:v>
                </c:pt>
                <c:pt idx="221">
                  <c:v>113.95</c:v>
                </c:pt>
                <c:pt idx="222">
                  <c:v>113.9</c:v>
                </c:pt>
                <c:pt idx="223">
                  <c:v>113.85</c:v>
                </c:pt>
                <c:pt idx="224">
                  <c:v>113.8</c:v>
                </c:pt>
                <c:pt idx="225">
                  <c:v>113.75</c:v>
                </c:pt>
                <c:pt idx="226">
                  <c:v>113.7</c:v>
                </c:pt>
                <c:pt idx="227">
                  <c:v>113.65</c:v>
                </c:pt>
                <c:pt idx="228">
                  <c:v>113.6</c:v>
                </c:pt>
                <c:pt idx="229">
                  <c:v>113.55</c:v>
                </c:pt>
                <c:pt idx="230">
                  <c:v>113.5</c:v>
                </c:pt>
                <c:pt idx="231">
                  <c:v>113.45</c:v>
                </c:pt>
                <c:pt idx="232">
                  <c:v>113.4</c:v>
                </c:pt>
                <c:pt idx="233">
                  <c:v>113.35</c:v>
                </c:pt>
                <c:pt idx="234">
                  <c:v>113.3</c:v>
                </c:pt>
                <c:pt idx="235">
                  <c:v>113.25</c:v>
                </c:pt>
                <c:pt idx="236">
                  <c:v>113.2</c:v>
                </c:pt>
                <c:pt idx="237">
                  <c:v>113.15</c:v>
                </c:pt>
                <c:pt idx="238">
                  <c:v>113.1</c:v>
                </c:pt>
                <c:pt idx="239">
                  <c:v>113.05</c:v>
                </c:pt>
                <c:pt idx="240">
                  <c:v>113</c:v>
                </c:pt>
                <c:pt idx="241">
                  <c:v>112.95</c:v>
                </c:pt>
                <c:pt idx="242">
                  <c:v>112.9</c:v>
                </c:pt>
                <c:pt idx="243">
                  <c:v>112.85</c:v>
                </c:pt>
                <c:pt idx="244">
                  <c:v>112.8</c:v>
                </c:pt>
                <c:pt idx="245">
                  <c:v>112.75</c:v>
                </c:pt>
                <c:pt idx="246">
                  <c:v>112.7</c:v>
                </c:pt>
                <c:pt idx="247">
                  <c:v>112.65</c:v>
                </c:pt>
                <c:pt idx="248">
                  <c:v>112.6</c:v>
                </c:pt>
                <c:pt idx="249">
                  <c:v>112.55</c:v>
                </c:pt>
                <c:pt idx="250">
                  <c:v>112.5</c:v>
                </c:pt>
                <c:pt idx="251">
                  <c:v>112.45</c:v>
                </c:pt>
                <c:pt idx="252">
                  <c:v>112.4</c:v>
                </c:pt>
                <c:pt idx="253">
                  <c:v>112.35</c:v>
                </c:pt>
                <c:pt idx="254">
                  <c:v>112.3</c:v>
                </c:pt>
                <c:pt idx="255">
                  <c:v>112.25</c:v>
                </c:pt>
                <c:pt idx="256">
                  <c:v>112.2</c:v>
                </c:pt>
                <c:pt idx="257">
                  <c:v>112.15</c:v>
                </c:pt>
                <c:pt idx="258">
                  <c:v>112.1</c:v>
                </c:pt>
                <c:pt idx="259">
                  <c:v>112.05</c:v>
                </c:pt>
                <c:pt idx="260">
                  <c:v>112</c:v>
                </c:pt>
                <c:pt idx="261">
                  <c:v>111.95</c:v>
                </c:pt>
                <c:pt idx="262">
                  <c:v>111.9</c:v>
                </c:pt>
                <c:pt idx="263">
                  <c:v>111.85</c:v>
                </c:pt>
                <c:pt idx="264">
                  <c:v>111.8</c:v>
                </c:pt>
                <c:pt idx="265">
                  <c:v>111.75</c:v>
                </c:pt>
                <c:pt idx="266">
                  <c:v>111.7</c:v>
                </c:pt>
                <c:pt idx="267">
                  <c:v>111.65</c:v>
                </c:pt>
                <c:pt idx="268">
                  <c:v>111.6</c:v>
                </c:pt>
                <c:pt idx="269">
                  <c:v>111.55</c:v>
                </c:pt>
                <c:pt idx="270">
                  <c:v>111.5</c:v>
                </c:pt>
                <c:pt idx="271">
                  <c:v>111.45</c:v>
                </c:pt>
                <c:pt idx="272">
                  <c:v>111.4</c:v>
                </c:pt>
                <c:pt idx="273">
                  <c:v>111.35</c:v>
                </c:pt>
                <c:pt idx="274">
                  <c:v>111.3</c:v>
                </c:pt>
                <c:pt idx="275">
                  <c:v>111.25</c:v>
                </c:pt>
                <c:pt idx="276">
                  <c:v>111.2</c:v>
                </c:pt>
                <c:pt idx="277">
                  <c:v>111.15</c:v>
                </c:pt>
                <c:pt idx="278">
                  <c:v>111.1</c:v>
                </c:pt>
                <c:pt idx="279">
                  <c:v>111.05</c:v>
                </c:pt>
                <c:pt idx="280">
                  <c:v>111</c:v>
                </c:pt>
                <c:pt idx="281">
                  <c:v>110.95</c:v>
                </c:pt>
                <c:pt idx="282">
                  <c:v>110.9</c:v>
                </c:pt>
                <c:pt idx="283">
                  <c:v>110.85</c:v>
                </c:pt>
                <c:pt idx="284">
                  <c:v>110.8</c:v>
                </c:pt>
                <c:pt idx="285">
                  <c:v>110.75</c:v>
                </c:pt>
                <c:pt idx="286">
                  <c:v>110.7</c:v>
                </c:pt>
                <c:pt idx="287">
                  <c:v>110.65</c:v>
                </c:pt>
                <c:pt idx="288">
                  <c:v>110.6</c:v>
                </c:pt>
                <c:pt idx="289">
                  <c:v>110.55</c:v>
                </c:pt>
                <c:pt idx="290">
                  <c:v>110.5</c:v>
                </c:pt>
                <c:pt idx="291">
                  <c:v>110.45</c:v>
                </c:pt>
                <c:pt idx="292">
                  <c:v>110.4</c:v>
                </c:pt>
                <c:pt idx="293">
                  <c:v>110.35</c:v>
                </c:pt>
                <c:pt idx="294">
                  <c:v>110.3</c:v>
                </c:pt>
                <c:pt idx="295">
                  <c:v>110.25</c:v>
                </c:pt>
                <c:pt idx="296">
                  <c:v>110.2</c:v>
                </c:pt>
                <c:pt idx="297">
                  <c:v>110.15</c:v>
                </c:pt>
                <c:pt idx="298">
                  <c:v>110.1</c:v>
                </c:pt>
                <c:pt idx="299">
                  <c:v>110.05</c:v>
                </c:pt>
                <c:pt idx="300">
                  <c:v>110</c:v>
                </c:pt>
              </c:numCache>
            </c:numRef>
          </c:xVal>
          <c:yVal>
            <c:numRef>
              <c:f>Sheet1!$X$2:$X$302</c:f>
              <c:numCache>
                <c:formatCode>General</c:formatCode>
                <c:ptCount val="301"/>
                <c:pt idx="0">
                  <c:v>588</c:v>
                </c:pt>
                <c:pt idx="1">
                  <c:v>603</c:v>
                </c:pt>
                <c:pt idx="2">
                  <c:v>625</c:v>
                </c:pt>
                <c:pt idx="3">
                  <c:v>630</c:v>
                </c:pt>
                <c:pt idx="4">
                  <c:v>629</c:v>
                </c:pt>
                <c:pt idx="5">
                  <c:v>623</c:v>
                </c:pt>
                <c:pt idx="6">
                  <c:v>628</c:v>
                </c:pt>
                <c:pt idx="7">
                  <c:v>617</c:v>
                </c:pt>
                <c:pt idx="8">
                  <c:v>695</c:v>
                </c:pt>
                <c:pt idx="9">
                  <c:v>595</c:v>
                </c:pt>
                <c:pt idx="10">
                  <c:v>648</c:v>
                </c:pt>
                <c:pt idx="11">
                  <c:v>635</c:v>
                </c:pt>
                <c:pt idx="12">
                  <c:v>672</c:v>
                </c:pt>
                <c:pt idx="13">
                  <c:v>650</c:v>
                </c:pt>
                <c:pt idx="14">
                  <c:v>604</c:v>
                </c:pt>
                <c:pt idx="15">
                  <c:v>659</c:v>
                </c:pt>
                <c:pt idx="16">
                  <c:v>652</c:v>
                </c:pt>
                <c:pt idx="17">
                  <c:v>631</c:v>
                </c:pt>
                <c:pt idx="18">
                  <c:v>641</c:v>
                </c:pt>
                <c:pt idx="19">
                  <c:v>704</c:v>
                </c:pt>
                <c:pt idx="20">
                  <c:v>691</c:v>
                </c:pt>
                <c:pt idx="21">
                  <c:v>664</c:v>
                </c:pt>
                <c:pt idx="22">
                  <c:v>709</c:v>
                </c:pt>
                <c:pt idx="23">
                  <c:v>684</c:v>
                </c:pt>
                <c:pt idx="24">
                  <c:v>689</c:v>
                </c:pt>
                <c:pt idx="25">
                  <c:v>648</c:v>
                </c:pt>
                <c:pt idx="26">
                  <c:v>717</c:v>
                </c:pt>
                <c:pt idx="27">
                  <c:v>726</c:v>
                </c:pt>
                <c:pt idx="28">
                  <c:v>660</c:v>
                </c:pt>
                <c:pt idx="29">
                  <c:v>713</c:v>
                </c:pt>
                <c:pt idx="30">
                  <c:v>670</c:v>
                </c:pt>
                <c:pt idx="31">
                  <c:v>670</c:v>
                </c:pt>
                <c:pt idx="32">
                  <c:v>716</c:v>
                </c:pt>
                <c:pt idx="33">
                  <c:v>694</c:v>
                </c:pt>
                <c:pt idx="34">
                  <c:v>745</c:v>
                </c:pt>
                <c:pt idx="35">
                  <c:v>709</c:v>
                </c:pt>
                <c:pt idx="36">
                  <c:v>669</c:v>
                </c:pt>
                <c:pt idx="37">
                  <c:v>739</c:v>
                </c:pt>
                <c:pt idx="38">
                  <c:v>679</c:v>
                </c:pt>
                <c:pt idx="39">
                  <c:v>745</c:v>
                </c:pt>
                <c:pt idx="40">
                  <c:v>737</c:v>
                </c:pt>
                <c:pt idx="41">
                  <c:v>736</c:v>
                </c:pt>
                <c:pt idx="42">
                  <c:v>763</c:v>
                </c:pt>
                <c:pt idx="43">
                  <c:v>707</c:v>
                </c:pt>
                <c:pt idx="44">
                  <c:v>789</c:v>
                </c:pt>
                <c:pt idx="45">
                  <c:v>713</c:v>
                </c:pt>
                <c:pt idx="46">
                  <c:v>741</c:v>
                </c:pt>
                <c:pt idx="47">
                  <c:v>720</c:v>
                </c:pt>
                <c:pt idx="48">
                  <c:v>736</c:v>
                </c:pt>
                <c:pt idx="49">
                  <c:v>774</c:v>
                </c:pt>
                <c:pt idx="50">
                  <c:v>770</c:v>
                </c:pt>
                <c:pt idx="51">
                  <c:v>715</c:v>
                </c:pt>
                <c:pt idx="52">
                  <c:v>707</c:v>
                </c:pt>
                <c:pt idx="53">
                  <c:v>723</c:v>
                </c:pt>
                <c:pt idx="54">
                  <c:v>694</c:v>
                </c:pt>
                <c:pt idx="55">
                  <c:v>671</c:v>
                </c:pt>
                <c:pt idx="56">
                  <c:v>694</c:v>
                </c:pt>
                <c:pt idx="57">
                  <c:v>700</c:v>
                </c:pt>
                <c:pt idx="58">
                  <c:v>687</c:v>
                </c:pt>
                <c:pt idx="59">
                  <c:v>713</c:v>
                </c:pt>
                <c:pt idx="60">
                  <c:v>740</c:v>
                </c:pt>
                <c:pt idx="61">
                  <c:v>657</c:v>
                </c:pt>
                <c:pt idx="62">
                  <c:v>664</c:v>
                </c:pt>
                <c:pt idx="63">
                  <c:v>689</c:v>
                </c:pt>
                <c:pt idx="64">
                  <c:v>697</c:v>
                </c:pt>
                <c:pt idx="65">
                  <c:v>646</c:v>
                </c:pt>
                <c:pt idx="66">
                  <c:v>643</c:v>
                </c:pt>
                <c:pt idx="67">
                  <c:v>636</c:v>
                </c:pt>
                <c:pt idx="68">
                  <c:v>661</c:v>
                </c:pt>
                <c:pt idx="69">
                  <c:v>634</c:v>
                </c:pt>
                <c:pt idx="70">
                  <c:v>638</c:v>
                </c:pt>
                <c:pt idx="71">
                  <c:v>624</c:v>
                </c:pt>
                <c:pt idx="72">
                  <c:v>550</c:v>
                </c:pt>
                <c:pt idx="73">
                  <c:v>626</c:v>
                </c:pt>
                <c:pt idx="74">
                  <c:v>646</c:v>
                </c:pt>
                <c:pt idx="75">
                  <c:v>655</c:v>
                </c:pt>
                <c:pt idx="76">
                  <c:v>598</c:v>
                </c:pt>
                <c:pt idx="77">
                  <c:v>585</c:v>
                </c:pt>
                <c:pt idx="78">
                  <c:v>609</c:v>
                </c:pt>
                <c:pt idx="79">
                  <c:v>634</c:v>
                </c:pt>
                <c:pt idx="80">
                  <c:v>522</c:v>
                </c:pt>
                <c:pt idx="81">
                  <c:v>605</c:v>
                </c:pt>
                <c:pt idx="82">
                  <c:v>612</c:v>
                </c:pt>
                <c:pt idx="83">
                  <c:v>545</c:v>
                </c:pt>
                <c:pt idx="84">
                  <c:v>595</c:v>
                </c:pt>
                <c:pt idx="85">
                  <c:v>612</c:v>
                </c:pt>
                <c:pt idx="86">
                  <c:v>529</c:v>
                </c:pt>
                <c:pt idx="87">
                  <c:v>634</c:v>
                </c:pt>
                <c:pt idx="88">
                  <c:v>573</c:v>
                </c:pt>
                <c:pt idx="89">
                  <c:v>597</c:v>
                </c:pt>
                <c:pt idx="90">
                  <c:v>558</c:v>
                </c:pt>
                <c:pt idx="91">
                  <c:v>582</c:v>
                </c:pt>
                <c:pt idx="92">
                  <c:v>589</c:v>
                </c:pt>
                <c:pt idx="93">
                  <c:v>583</c:v>
                </c:pt>
                <c:pt idx="94">
                  <c:v>559</c:v>
                </c:pt>
                <c:pt idx="95">
                  <c:v>597</c:v>
                </c:pt>
                <c:pt idx="96">
                  <c:v>546</c:v>
                </c:pt>
                <c:pt idx="97">
                  <c:v>576</c:v>
                </c:pt>
                <c:pt idx="98">
                  <c:v>511</c:v>
                </c:pt>
                <c:pt idx="99">
                  <c:v>542</c:v>
                </c:pt>
                <c:pt idx="100">
                  <c:v>560</c:v>
                </c:pt>
                <c:pt idx="101">
                  <c:v>579</c:v>
                </c:pt>
                <c:pt idx="102">
                  <c:v>582</c:v>
                </c:pt>
                <c:pt idx="103">
                  <c:v>526</c:v>
                </c:pt>
                <c:pt idx="104">
                  <c:v>555</c:v>
                </c:pt>
                <c:pt idx="105">
                  <c:v>541</c:v>
                </c:pt>
                <c:pt idx="106">
                  <c:v>552</c:v>
                </c:pt>
                <c:pt idx="107">
                  <c:v>590</c:v>
                </c:pt>
                <c:pt idx="108">
                  <c:v>566</c:v>
                </c:pt>
                <c:pt idx="109">
                  <c:v>583</c:v>
                </c:pt>
                <c:pt idx="110">
                  <c:v>543</c:v>
                </c:pt>
                <c:pt idx="111">
                  <c:v>561</c:v>
                </c:pt>
                <c:pt idx="112">
                  <c:v>615</c:v>
                </c:pt>
                <c:pt idx="113">
                  <c:v>574</c:v>
                </c:pt>
                <c:pt idx="114">
                  <c:v>594</c:v>
                </c:pt>
                <c:pt idx="115">
                  <c:v>590</c:v>
                </c:pt>
                <c:pt idx="116">
                  <c:v>570</c:v>
                </c:pt>
                <c:pt idx="117">
                  <c:v>580</c:v>
                </c:pt>
                <c:pt idx="118">
                  <c:v>537</c:v>
                </c:pt>
                <c:pt idx="119">
                  <c:v>548</c:v>
                </c:pt>
                <c:pt idx="120">
                  <c:v>559</c:v>
                </c:pt>
                <c:pt idx="121">
                  <c:v>588</c:v>
                </c:pt>
                <c:pt idx="122">
                  <c:v>595</c:v>
                </c:pt>
                <c:pt idx="123">
                  <c:v>529</c:v>
                </c:pt>
                <c:pt idx="124">
                  <c:v>605</c:v>
                </c:pt>
                <c:pt idx="125">
                  <c:v>569</c:v>
                </c:pt>
                <c:pt idx="126">
                  <c:v>560</c:v>
                </c:pt>
                <c:pt idx="127">
                  <c:v>593</c:v>
                </c:pt>
                <c:pt idx="128">
                  <c:v>513</c:v>
                </c:pt>
                <c:pt idx="129">
                  <c:v>574</c:v>
                </c:pt>
                <c:pt idx="130">
                  <c:v>514</c:v>
                </c:pt>
                <c:pt idx="131">
                  <c:v>606</c:v>
                </c:pt>
                <c:pt idx="132">
                  <c:v>522</c:v>
                </c:pt>
                <c:pt idx="133">
                  <c:v>547</c:v>
                </c:pt>
                <c:pt idx="134">
                  <c:v>531</c:v>
                </c:pt>
                <c:pt idx="135">
                  <c:v>583</c:v>
                </c:pt>
                <c:pt idx="136">
                  <c:v>508</c:v>
                </c:pt>
                <c:pt idx="137">
                  <c:v>568</c:v>
                </c:pt>
                <c:pt idx="138">
                  <c:v>517</c:v>
                </c:pt>
                <c:pt idx="139">
                  <c:v>509</c:v>
                </c:pt>
                <c:pt idx="140">
                  <c:v>574</c:v>
                </c:pt>
                <c:pt idx="141">
                  <c:v>561</c:v>
                </c:pt>
                <c:pt idx="142">
                  <c:v>512</c:v>
                </c:pt>
                <c:pt idx="143">
                  <c:v>485</c:v>
                </c:pt>
                <c:pt idx="144">
                  <c:v>529</c:v>
                </c:pt>
                <c:pt idx="145">
                  <c:v>526</c:v>
                </c:pt>
                <c:pt idx="146">
                  <c:v>534</c:v>
                </c:pt>
                <c:pt idx="147">
                  <c:v>492</c:v>
                </c:pt>
                <c:pt idx="148">
                  <c:v>494</c:v>
                </c:pt>
                <c:pt idx="149">
                  <c:v>459</c:v>
                </c:pt>
                <c:pt idx="150">
                  <c:v>520</c:v>
                </c:pt>
                <c:pt idx="151">
                  <c:v>469</c:v>
                </c:pt>
                <c:pt idx="152">
                  <c:v>499</c:v>
                </c:pt>
                <c:pt idx="153">
                  <c:v>480</c:v>
                </c:pt>
                <c:pt idx="154">
                  <c:v>476</c:v>
                </c:pt>
                <c:pt idx="155">
                  <c:v>504</c:v>
                </c:pt>
                <c:pt idx="156">
                  <c:v>474</c:v>
                </c:pt>
                <c:pt idx="157">
                  <c:v>459</c:v>
                </c:pt>
                <c:pt idx="158">
                  <c:v>502</c:v>
                </c:pt>
                <c:pt idx="159">
                  <c:v>456</c:v>
                </c:pt>
                <c:pt idx="160">
                  <c:v>480</c:v>
                </c:pt>
                <c:pt idx="161">
                  <c:v>518</c:v>
                </c:pt>
                <c:pt idx="162">
                  <c:v>475</c:v>
                </c:pt>
                <c:pt idx="163">
                  <c:v>473</c:v>
                </c:pt>
                <c:pt idx="164">
                  <c:v>488</c:v>
                </c:pt>
                <c:pt idx="165">
                  <c:v>484</c:v>
                </c:pt>
                <c:pt idx="166">
                  <c:v>478</c:v>
                </c:pt>
                <c:pt idx="167">
                  <c:v>508</c:v>
                </c:pt>
                <c:pt idx="168">
                  <c:v>456</c:v>
                </c:pt>
                <c:pt idx="169">
                  <c:v>483</c:v>
                </c:pt>
                <c:pt idx="170">
                  <c:v>486</c:v>
                </c:pt>
                <c:pt idx="171">
                  <c:v>461</c:v>
                </c:pt>
                <c:pt idx="172">
                  <c:v>457</c:v>
                </c:pt>
                <c:pt idx="173">
                  <c:v>458</c:v>
                </c:pt>
                <c:pt idx="174">
                  <c:v>501</c:v>
                </c:pt>
                <c:pt idx="175">
                  <c:v>465</c:v>
                </c:pt>
                <c:pt idx="176">
                  <c:v>467</c:v>
                </c:pt>
                <c:pt idx="177">
                  <c:v>505</c:v>
                </c:pt>
                <c:pt idx="178">
                  <c:v>439</c:v>
                </c:pt>
                <c:pt idx="179">
                  <c:v>437</c:v>
                </c:pt>
                <c:pt idx="180">
                  <c:v>432</c:v>
                </c:pt>
                <c:pt idx="181">
                  <c:v>502</c:v>
                </c:pt>
                <c:pt idx="182">
                  <c:v>486</c:v>
                </c:pt>
                <c:pt idx="183">
                  <c:v>458</c:v>
                </c:pt>
                <c:pt idx="184">
                  <c:v>460</c:v>
                </c:pt>
                <c:pt idx="185">
                  <c:v>508</c:v>
                </c:pt>
                <c:pt idx="186">
                  <c:v>485</c:v>
                </c:pt>
                <c:pt idx="187">
                  <c:v>461</c:v>
                </c:pt>
                <c:pt idx="188">
                  <c:v>490</c:v>
                </c:pt>
                <c:pt idx="189">
                  <c:v>457</c:v>
                </c:pt>
                <c:pt idx="190">
                  <c:v>455</c:v>
                </c:pt>
                <c:pt idx="191">
                  <c:v>471</c:v>
                </c:pt>
                <c:pt idx="192">
                  <c:v>432</c:v>
                </c:pt>
                <c:pt idx="193">
                  <c:v>433</c:v>
                </c:pt>
                <c:pt idx="194">
                  <c:v>442</c:v>
                </c:pt>
                <c:pt idx="195">
                  <c:v>525</c:v>
                </c:pt>
                <c:pt idx="196">
                  <c:v>422</c:v>
                </c:pt>
                <c:pt idx="197">
                  <c:v>451</c:v>
                </c:pt>
                <c:pt idx="198">
                  <c:v>442</c:v>
                </c:pt>
                <c:pt idx="199">
                  <c:v>499</c:v>
                </c:pt>
                <c:pt idx="200">
                  <c:v>462</c:v>
                </c:pt>
                <c:pt idx="201">
                  <c:v>451</c:v>
                </c:pt>
                <c:pt idx="202">
                  <c:v>472</c:v>
                </c:pt>
                <c:pt idx="203">
                  <c:v>476</c:v>
                </c:pt>
                <c:pt idx="204">
                  <c:v>448</c:v>
                </c:pt>
                <c:pt idx="205">
                  <c:v>401</c:v>
                </c:pt>
                <c:pt idx="206">
                  <c:v>449</c:v>
                </c:pt>
                <c:pt idx="207">
                  <c:v>494</c:v>
                </c:pt>
                <c:pt idx="208">
                  <c:v>455</c:v>
                </c:pt>
                <c:pt idx="209">
                  <c:v>448</c:v>
                </c:pt>
                <c:pt idx="210">
                  <c:v>451</c:v>
                </c:pt>
                <c:pt idx="211">
                  <c:v>464</c:v>
                </c:pt>
                <c:pt idx="212">
                  <c:v>463</c:v>
                </c:pt>
                <c:pt idx="213">
                  <c:v>465</c:v>
                </c:pt>
                <c:pt idx="214">
                  <c:v>461</c:v>
                </c:pt>
                <c:pt idx="215">
                  <c:v>481</c:v>
                </c:pt>
                <c:pt idx="216">
                  <c:v>476</c:v>
                </c:pt>
                <c:pt idx="217">
                  <c:v>460</c:v>
                </c:pt>
                <c:pt idx="218">
                  <c:v>453</c:v>
                </c:pt>
                <c:pt idx="219">
                  <c:v>500</c:v>
                </c:pt>
                <c:pt idx="220">
                  <c:v>445</c:v>
                </c:pt>
                <c:pt idx="221">
                  <c:v>469</c:v>
                </c:pt>
                <c:pt idx="222">
                  <c:v>454</c:v>
                </c:pt>
                <c:pt idx="223">
                  <c:v>446</c:v>
                </c:pt>
                <c:pt idx="224">
                  <c:v>478</c:v>
                </c:pt>
                <c:pt idx="225">
                  <c:v>528</c:v>
                </c:pt>
                <c:pt idx="226">
                  <c:v>466</c:v>
                </c:pt>
                <c:pt idx="227">
                  <c:v>476</c:v>
                </c:pt>
                <c:pt idx="228">
                  <c:v>467</c:v>
                </c:pt>
                <c:pt idx="229">
                  <c:v>502</c:v>
                </c:pt>
                <c:pt idx="230">
                  <c:v>465</c:v>
                </c:pt>
                <c:pt idx="231">
                  <c:v>457</c:v>
                </c:pt>
                <c:pt idx="232">
                  <c:v>469</c:v>
                </c:pt>
                <c:pt idx="233">
                  <c:v>465</c:v>
                </c:pt>
                <c:pt idx="234">
                  <c:v>460</c:v>
                </c:pt>
                <c:pt idx="235">
                  <c:v>461</c:v>
                </c:pt>
                <c:pt idx="236">
                  <c:v>490</c:v>
                </c:pt>
                <c:pt idx="237">
                  <c:v>450</c:v>
                </c:pt>
                <c:pt idx="238">
                  <c:v>460</c:v>
                </c:pt>
                <c:pt idx="239">
                  <c:v>463</c:v>
                </c:pt>
                <c:pt idx="240">
                  <c:v>460</c:v>
                </c:pt>
                <c:pt idx="241">
                  <c:v>445</c:v>
                </c:pt>
                <c:pt idx="242">
                  <c:v>521</c:v>
                </c:pt>
                <c:pt idx="243">
                  <c:v>480</c:v>
                </c:pt>
                <c:pt idx="244">
                  <c:v>496</c:v>
                </c:pt>
                <c:pt idx="245">
                  <c:v>444</c:v>
                </c:pt>
                <c:pt idx="246">
                  <c:v>478</c:v>
                </c:pt>
                <c:pt idx="247">
                  <c:v>484</c:v>
                </c:pt>
                <c:pt idx="248">
                  <c:v>458</c:v>
                </c:pt>
                <c:pt idx="249">
                  <c:v>446</c:v>
                </c:pt>
                <c:pt idx="250">
                  <c:v>497</c:v>
                </c:pt>
                <c:pt idx="251">
                  <c:v>456</c:v>
                </c:pt>
                <c:pt idx="252">
                  <c:v>464</c:v>
                </c:pt>
                <c:pt idx="253">
                  <c:v>477</c:v>
                </c:pt>
                <c:pt idx="254">
                  <c:v>469</c:v>
                </c:pt>
                <c:pt idx="255">
                  <c:v>478</c:v>
                </c:pt>
                <c:pt idx="256">
                  <c:v>460</c:v>
                </c:pt>
                <c:pt idx="257">
                  <c:v>472</c:v>
                </c:pt>
                <c:pt idx="258">
                  <c:v>466</c:v>
                </c:pt>
                <c:pt idx="259">
                  <c:v>445</c:v>
                </c:pt>
                <c:pt idx="260">
                  <c:v>473</c:v>
                </c:pt>
                <c:pt idx="261">
                  <c:v>454</c:v>
                </c:pt>
                <c:pt idx="262">
                  <c:v>453</c:v>
                </c:pt>
                <c:pt idx="263">
                  <c:v>489</c:v>
                </c:pt>
                <c:pt idx="264">
                  <c:v>471</c:v>
                </c:pt>
                <c:pt idx="265">
                  <c:v>505</c:v>
                </c:pt>
                <c:pt idx="266">
                  <c:v>497</c:v>
                </c:pt>
                <c:pt idx="267">
                  <c:v>494</c:v>
                </c:pt>
                <c:pt idx="268">
                  <c:v>463</c:v>
                </c:pt>
                <c:pt idx="269">
                  <c:v>454</c:v>
                </c:pt>
                <c:pt idx="270">
                  <c:v>428</c:v>
                </c:pt>
                <c:pt idx="271">
                  <c:v>408</c:v>
                </c:pt>
                <c:pt idx="272">
                  <c:v>479</c:v>
                </c:pt>
                <c:pt idx="273">
                  <c:v>435</c:v>
                </c:pt>
                <c:pt idx="274">
                  <c:v>459</c:v>
                </c:pt>
                <c:pt idx="275">
                  <c:v>465</c:v>
                </c:pt>
                <c:pt idx="276">
                  <c:v>448</c:v>
                </c:pt>
                <c:pt idx="277">
                  <c:v>464</c:v>
                </c:pt>
                <c:pt idx="278">
                  <c:v>469</c:v>
                </c:pt>
                <c:pt idx="279">
                  <c:v>451</c:v>
                </c:pt>
                <c:pt idx="280">
                  <c:v>456</c:v>
                </c:pt>
                <c:pt idx="281">
                  <c:v>463</c:v>
                </c:pt>
                <c:pt idx="282">
                  <c:v>487</c:v>
                </c:pt>
                <c:pt idx="283">
                  <c:v>446</c:v>
                </c:pt>
                <c:pt idx="284">
                  <c:v>448</c:v>
                </c:pt>
                <c:pt idx="285">
                  <c:v>457</c:v>
                </c:pt>
                <c:pt idx="286">
                  <c:v>443</c:v>
                </c:pt>
                <c:pt idx="287">
                  <c:v>447</c:v>
                </c:pt>
                <c:pt idx="288">
                  <c:v>455</c:v>
                </c:pt>
                <c:pt idx="289">
                  <c:v>407</c:v>
                </c:pt>
                <c:pt idx="290">
                  <c:v>425</c:v>
                </c:pt>
                <c:pt idx="291">
                  <c:v>383</c:v>
                </c:pt>
                <c:pt idx="292">
                  <c:v>470</c:v>
                </c:pt>
                <c:pt idx="293">
                  <c:v>421</c:v>
                </c:pt>
                <c:pt idx="294">
                  <c:v>457</c:v>
                </c:pt>
                <c:pt idx="295">
                  <c:v>463</c:v>
                </c:pt>
                <c:pt idx="296">
                  <c:v>464</c:v>
                </c:pt>
                <c:pt idx="297">
                  <c:v>422</c:v>
                </c:pt>
                <c:pt idx="298">
                  <c:v>407</c:v>
                </c:pt>
                <c:pt idx="299">
                  <c:v>460</c:v>
                </c:pt>
                <c:pt idx="300">
                  <c:v>465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53472"/>
        <c:axId val="47383680"/>
      </c:scatterChart>
      <c:valAx>
        <c:axId val="40553472"/>
        <c:scaling>
          <c:orientation val="minMax"/>
          <c:max val="125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383680"/>
        <c:crosses val="autoZero"/>
        <c:crossBetween val="midCat"/>
      </c:valAx>
      <c:valAx>
        <c:axId val="47383680"/>
        <c:scaling>
          <c:orientation val="minMax"/>
          <c:max val="860"/>
          <c:min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055347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Carbon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Sheet1!$A$2:$A$503</c:f>
              <c:numCache>
                <c:formatCode>General</c:formatCode>
                <c:ptCount val="502"/>
                <c:pt idx="0">
                  <c:v>295</c:v>
                </c:pt>
                <c:pt idx="1">
                  <c:v>294.95</c:v>
                </c:pt>
                <c:pt idx="2">
                  <c:v>294.89999999999998</c:v>
                </c:pt>
                <c:pt idx="3">
                  <c:v>294.85000000000002</c:v>
                </c:pt>
                <c:pt idx="4">
                  <c:v>294.8</c:v>
                </c:pt>
                <c:pt idx="5">
                  <c:v>294.75</c:v>
                </c:pt>
                <c:pt idx="6">
                  <c:v>294.7</c:v>
                </c:pt>
                <c:pt idx="7">
                  <c:v>294.64999999999998</c:v>
                </c:pt>
                <c:pt idx="8">
                  <c:v>294.60000000000002</c:v>
                </c:pt>
                <c:pt idx="9">
                  <c:v>294.55</c:v>
                </c:pt>
                <c:pt idx="10">
                  <c:v>294.5</c:v>
                </c:pt>
                <c:pt idx="11">
                  <c:v>294.45</c:v>
                </c:pt>
                <c:pt idx="12">
                  <c:v>294.39999999999998</c:v>
                </c:pt>
                <c:pt idx="13">
                  <c:v>294.35000000000002</c:v>
                </c:pt>
                <c:pt idx="14">
                  <c:v>294.3</c:v>
                </c:pt>
                <c:pt idx="15">
                  <c:v>294.25</c:v>
                </c:pt>
                <c:pt idx="16">
                  <c:v>294.2</c:v>
                </c:pt>
                <c:pt idx="17">
                  <c:v>294.14999999999998</c:v>
                </c:pt>
                <c:pt idx="18">
                  <c:v>294.10000000000002</c:v>
                </c:pt>
                <c:pt idx="19">
                  <c:v>294.05</c:v>
                </c:pt>
                <c:pt idx="20">
                  <c:v>294</c:v>
                </c:pt>
                <c:pt idx="21">
                  <c:v>293.95</c:v>
                </c:pt>
                <c:pt idx="22">
                  <c:v>293.89999999999998</c:v>
                </c:pt>
                <c:pt idx="23">
                  <c:v>293.85000000000002</c:v>
                </c:pt>
                <c:pt idx="24">
                  <c:v>293.8</c:v>
                </c:pt>
                <c:pt idx="25">
                  <c:v>293.75</c:v>
                </c:pt>
                <c:pt idx="26">
                  <c:v>293.7</c:v>
                </c:pt>
                <c:pt idx="27">
                  <c:v>293.64999999999998</c:v>
                </c:pt>
                <c:pt idx="28">
                  <c:v>293.60000000000002</c:v>
                </c:pt>
                <c:pt idx="29">
                  <c:v>293.55</c:v>
                </c:pt>
                <c:pt idx="30">
                  <c:v>293.5</c:v>
                </c:pt>
                <c:pt idx="31">
                  <c:v>293.45</c:v>
                </c:pt>
                <c:pt idx="32">
                  <c:v>293.39999999999998</c:v>
                </c:pt>
                <c:pt idx="33">
                  <c:v>293.35000000000002</c:v>
                </c:pt>
                <c:pt idx="34">
                  <c:v>293.3</c:v>
                </c:pt>
                <c:pt idx="35">
                  <c:v>293.25</c:v>
                </c:pt>
                <c:pt idx="36">
                  <c:v>293.2</c:v>
                </c:pt>
                <c:pt idx="37">
                  <c:v>293.14999999999998</c:v>
                </c:pt>
                <c:pt idx="38">
                  <c:v>293.10000000000002</c:v>
                </c:pt>
                <c:pt idx="39">
                  <c:v>293.05</c:v>
                </c:pt>
                <c:pt idx="40">
                  <c:v>293</c:v>
                </c:pt>
                <c:pt idx="41">
                  <c:v>292.95</c:v>
                </c:pt>
                <c:pt idx="42">
                  <c:v>292.89999999999998</c:v>
                </c:pt>
                <c:pt idx="43">
                  <c:v>292.85000000000002</c:v>
                </c:pt>
                <c:pt idx="44">
                  <c:v>292.8</c:v>
                </c:pt>
                <c:pt idx="45">
                  <c:v>292.75</c:v>
                </c:pt>
                <c:pt idx="46">
                  <c:v>292.7</c:v>
                </c:pt>
                <c:pt idx="47">
                  <c:v>292.64999999999998</c:v>
                </c:pt>
                <c:pt idx="48">
                  <c:v>292.60000000000002</c:v>
                </c:pt>
                <c:pt idx="49">
                  <c:v>292.55</c:v>
                </c:pt>
                <c:pt idx="50">
                  <c:v>292.5</c:v>
                </c:pt>
                <c:pt idx="51">
                  <c:v>292.45</c:v>
                </c:pt>
                <c:pt idx="52">
                  <c:v>292.39999999999998</c:v>
                </c:pt>
                <c:pt idx="53">
                  <c:v>292.35000000000002</c:v>
                </c:pt>
                <c:pt idx="54">
                  <c:v>292.3</c:v>
                </c:pt>
                <c:pt idx="55">
                  <c:v>292.25</c:v>
                </c:pt>
                <c:pt idx="56">
                  <c:v>292.2</c:v>
                </c:pt>
                <c:pt idx="57">
                  <c:v>292.14999999999998</c:v>
                </c:pt>
                <c:pt idx="58">
                  <c:v>292.10000000000002</c:v>
                </c:pt>
                <c:pt idx="59">
                  <c:v>292.05</c:v>
                </c:pt>
                <c:pt idx="60">
                  <c:v>292</c:v>
                </c:pt>
                <c:pt idx="61">
                  <c:v>291.95</c:v>
                </c:pt>
                <c:pt idx="62">
                  <c:v>291.89999999999998</c:v>
                </c:pt>
                <c:pt idx="63">
                  <c:v>291.85000000000002</c:v>
                </c:pt>
                <c:pt idx="64">
                  <c:v>291.8</c:v>
                </c:pt>
                <c:pt idx="65">
                  <c:v>291.75</c:v>
                </c:pt>
                <c:pt idx="66">
                  <c:v>291.7</c:v>
                </c:pt>
                <c:pt idx="67">
                  <c:v>291.64999999999998</c:v>
                </c:pt>
                <c:pt idx="68">
                  <c:v>291.60000000000002</c:v>
                </c:pt>
                <c:pt idx="69">
                  <c:v>291.55</c:v>
                </c:pt>
                <c:pt idx="70">
                  <c:v>291.5</c:v>
                </c:pt>
                <c:pt idx="71">
                  <c:v>291.45</c:v>
                </c:pt>
                <c:pt idx="72">
                  <c:v>291.39999999999998</c:v>
                </c:pt>
                <c:pt idx="73">
                  <c:v>291.35000000000002</c:v>
                </c:pt>
                <c:pt idx="74">
                  <c:v>291.3</c:v>
                </c:pt>
                <c:pt idx="75">
                  <c:v>291.25</c:v>
                </c:pt>
                <c:pt idx="76">
                  <c:v>291.2</c:v>
                </c:pt>
                <c:pt idx="77">
                  <c:v>291.14999999999998</c:v>
                </c:pt>
                <c:pt idx="78">
                  <c:v>291.10000000000002</c:v>
                </c:pt>
                <c:pt idx="79">
                  <c:v>291.05</c:v>
                </c:pt>
                <c:pt idx="80">
                  <c:v>291</c:v>
                </c:pt>
                <c:pt idx="81">
                  <c:v>290.95</c:v>
                </c:pt>
                <c:pt idx="82">
                  <c:v>290.89999999999998</c:v>
                </c:pt>
                <c:pt idx="83">
                  <c:v>290.85000000000002</c:v>
                </c:pt>
                <c:pt idx="84">
                  <c:v>290.8</c:v>
                </c:pt>
                <c:pt idx="85">
                  <c:v>290.75</c:v>
                </c:pt>
                <c:pt idx="86">
                  <c:v>290.7</c:v>
                </c:pt>
                <c:pt idx="87">
                  <c:v>290.64999999999998</c:v>
                </c:pt>
                <c:pt idx="88">
                  <c:v>290.60000000000002</c:v>
                </c:pt>
                <c:pt idx="89">
                  <c:v>290.55</c:v>
                </c:pt>
                <c:pt idx="90">
                  <c:v>290.5</c:v>
                </c:pt>
                <c:pt idx="91">
                  <c:v>290.45</c:v>
                </c:pt>
                <c:pt idx="92">
                  <c:v>290.39999999999998</c:v>
                </c:pt>
                <c:pt idx="93">
                  <c:v>290.35000000000002</c:v>
                </c:pt>
                <c:pt idx="94">
                  <c:v>290.3</c:v>
                </c:pt>
                <c:pt idx="95">
                  <c:v>290.25</c:v>
                </c:pt>
                <c:pt idx="96">
                  <c:v>290.2</c:v>
                </c:pt>
                <c:pt idx="97">
                  <c:v>290.14999999999998</c:v>
                </c:pt>
                <c:pt idx="98">
                  <c:v>290.10000000000002</c:v>
                </c:pt>
                <c:pt idx="99">
                  <c:v>290.05</c:v>
                </c:pt>
                <c:pt idx="100">
                  <c:v>290</c:v>
                </c:pt>
                <c:pt idx="101">
                  <c:v>289.95</c:v>
                </c:pt>
                <c:pt idx="102">
                  <c:v>289.89999999999998</c:v>
                </c:pt>
                <c:pt idx="103">
                  <c:v>289.85000000000002</c:v>
                </c:pt>
                <c:pt idx="104">
                  <c:v>289.8</c:v>
                </c:pt>
                <c:pt idx="105">
                  <c:v>289.75</c:v>
                </c:pt>
                <c:pt idx="106">
                  <c:v>289.7</c:v>
                </c:pt>
                <c:pt idx="107">
                  <c:v>289.64999999999998</c:v>
                </c:pt>
                <c:pt idx="108">
                  <c:v>289.60000000000002</c:v>
                </c:pt>
                <c:pt idx="109">
                  <c:v>289.55</c:v>
                </c:pt>
                <c:pt idx="110">
                  <c:v>289.5</c:v>
                </c:pt>
                <c:pt idx="111">
                  <c:v>289.45</c:v>
                </c:pt>
                <c:pt idx="112">
                  <c:v>289.39999999999998</c:v>
                </c:pt>
                <c:pt idx="113">
                  <c:v>289.35000000000002</c:v>
                </c:pt>
                <c:pt idx="114">
                  <c:v>289.3</c:v>
                </c:pt>
                <c:pt idx="115">
                  <c:v>289.25</c:v>
                </c:pt>
                <c:pt idx="116">
                  <c:v>289.2</c:v>
                </c:pt>
                <c:pt idx="117">
                  <c:v>289.14999999999998</c:v>
                </c:pt>
                <c:pt idx="118">
                  <c:v>289.10000000000002</c:v>
                </c:pt>
                <c:pt idx="119">
                  <c:v>289.05</c:v>
                </c:pt>
                <c:pt idx="120">
                  <c:v>289</c:v>
                </c:pt>
                <c:pt idx="121">
                  <c:v>288.95</c:v>
                </c:pt>
                <c:pt idx="122">
                  <c:v>288.89999999999998</c:v>
                </c:pt>
                <c:pt idx="123">
                  <c:v>288.85000000000002</c:v>
                </c:pt>
                <c:pt idx="124">
                  <c:v>288.8</c:v>
                </c:pt>
                <c:pt idx="125">
                  <c:v>288.75</c:v>
                </c:pt>
                <c:pt idx="126">
                  <c:v>288.7</c:v>
                </c:pt>
                <c:pt idx="127">
                  <c:v>288.64999999999998</c:v>
                </c:pt>
                <c:pt idx="128">
                  <c:v>288.60000000000002</c:v>
                </c:pt>
                <c:pt idx="129">
                  <c:v>288.55</c:v>
                </c:pt>
                <c:pt idx="130">
                  <c:v>288.5</c:v>
                </c:pt>
                <c:pt idx="131">
                  <c:v>288.45</c:v>
                </c:pt>
                <c:pt idx="132">
                  <c:v>288.39999999999998</c:v>
                </c:pt>
                <c:pt idx="133">
                  <c:v>288.35000000000002</c:v>
                </c:pt>
                <c:pt idx="134">
                  <c:v>288.3</c:v>
                </c:pt>
                <c:pt idx="135">
                  <c:v>288.25</c:v>
                </c:pt>
                <c:pt idx="136">
                  <c:v>288.2</c:v>
                </c:pt>
                <c:pt idx="137">
                  <c:v>288.14999999999998</c:v>
                </c:pt>
                <c:pt idx="138">
                  <c:v>288.10000000000002</c:v>
                </c:pt>
                <c:pt idx="139">
                  <c:v>288.05</c:v>
                </c:pt>
                <c:pt idx="140">
                  <c:v>288</c:v>
                </c:pt>
                <c:pt idx="141">
                  <c:v>287.95</c:v>
                </c:pt>
                <c:pt idx="142">
                  <c:v>287.89999999999998</c:v>
                </c:pt>
                <c:pt idx="143">
                  <c:v>287.85000000000002</c:v>
                </c:pt>
                <c:pt idx="144">
                  <c:v>287.8</c:v>
                </c:pt>
                <c:pt idx="145">
                  <c:v>287.75</c:v>
                </c:pt>
                <c:pt idx="146">
                  <c:v>287.7</c:v>
                </c:pt>
                <c:pt idx="147">
                  <c:v>287.64999999999998</c:v>
                </c:pt>
                <c:pt idx="148">
                  <c:v>287.60000000000002</c:v>
                </c:pt>
                <c:pt idx="149">
                  <c:v>287.55</c:v>
                </c:pt>
                <c:pt idx="150">
                  <c:v>287.5</c:v>
                </c:pt>
                <c:pt idx="151">
                  <c:v>287.45</c:v>
                </c:pt>
                <c:pt idx="152">
                  <c:v>287.39999999999998</c:v>
                </c:pt>
                <c:pt idx="153">
                  <c:v>287.35000000000002</c:v>
                </c:pt>
                <c:pt idx="154">
                  <c:v>287.3</c:v>
                </c:pt>
                <c:pt idx="155">
                  <c:v>287.25</c:v>
                </c:pt>
                <c:pt idx="156">
                  <c:v>287.2</c:v>
                </c:pt>
                <c:pt idx="157">
                  <c:v>287.14999999999998</c:v>
                </c:pt>
                <c:pt idx="158">
                  <c:v>287.10000000000002</c:v>
                </c:pt>
                <c:pt idx="159">
                  <c:v>287.05</c:v>
                </c:pt>
                <c:pt idx="160">
                  <c:v>287</c:v>
                </c:pt>
                <c:pt idx="161">
                  <c:v>286.95</c:v>
                </c:pt>
                <c:pt idx="162">
                  <c:v>286.89999999999998</c:v>
                </c:pt>
                <c:pt idx="163">
                  <c:v>286.85000000000002</c:v>
                </c:pt>
                <c:pt idx="164">
                  <c:v>286.8</c:v>
                </c:pt>
                <c:pt idx="165">
                  <c:v>286.75</c:v>
                </c:pt>
                <c:pt idx="166">
                  <c:v>286.7</c:v>
                </c:pt>
                <c:pt idx="167">
                  <c:v>286.64999999999998</c:v>
                </c:pt>
                <c:pt idx="168">
                  <c:v>286.60000000000002</c:v>
                </c:pt>
                <c:pt idx="169">
                  <c:v>286.55</c:v>
                </c:pt>
                <c:pt idx="170">
                  <c:v>286.5</c:v>
                </c:pt>
                <c:pt idx="171">
                  <c:v>286.45</c:v>
                </c:pt>
                <c:pt idx="172">
                  <c:v>286.39999999999998</c:v>
                </c:pt>
                <c:pt idx="173">
                  <c:v>286.35000000000002</c:v>
                </c:pt>
                <c:pt idx="174">
                  <c:v>286.3</c:v>
                </c:pt>
                <c:pt idx="175">
                  <c:v>286.25</c:v>
                </c:pt>
                <c:pt idx="176">
                  <c:v>286.2</c:v>
                </c:pt>
                <c:pt idx="177">
                  <c:v>286.14999999999998</c:v>
                </c:pt>
                <c:pt idx="178">
                  <c:v>286.10000000000002</c:v>
                </c:pt>
                <c:pt idx="179">
                  <c:v>286.05</c:v>
                </c:pt>
                <c:pt idx="180">
                  <c:v>286</c:v>
                </c:pt>
                <c:pt idx="181">
                  <c:v>285.95</c:v>
                </c:pt>
                <c:pt idx="182">
                  <c:v>285.89999999999998</c:v>
                </c:pt>
                <c:pt idx="183">
                  <c:v>285.85000000000002</c:v>
                </c:pt>
                <c:pt idx="184">
                  <c:v>285.8</c:v>
                </c:pt>
                <c:pt idx="185">
                  <c:v>285.75</c:v>
                </c:pt>
                <c:pt idx="186">
                  <c:v>285.7</c:v>
                </c:pt>
                <c:pt idx="187">
                  <c:v>285.64999999999998</c:v>
                </c:pt>
                <c:pt idx="188">
                  <c:v>285.60000000000002</c:v>
                </c:pt>
                <c:pt idx="189">
                  <c:v>285.55</c:v>
                </c:pt>
                <c:pt idx="190">
                  <c:v>285.5</c:v>
                </c:pt>
                <c:pt idx="191">
                  <c:v>285.45</c:v>
                </c:pt>
                <c:pt idx="192">
                  <c:v>285.39999999999998</c:v>
                </c:pt>
                <c:pt idx="193">
                  <c:v>285.35000000000002</c:v>
                </c:pt>
                <c:pt idx="194">
                  <c:v>285.3</c:v>
                </c:pt>
                <c:pt idx="195">
                  <c:v>285.25</c:v>
                </c:pt>
                <c:pt idx="196">
                  <c:v>285.2</c:v>
                </c:pt>
                <c:pt idx="197">
                  <c:v>285.14999999999998</c:v>
                </c:pt>
                <c:pt idx="198">
                  <c:v>285.10000000000002</c:v>
                </c:pt>
                <c:pt idx="199">
                  <c:v>285.05</c:v>
                </c:pt>
                <c:pt idx="200">
                  <c:v>285</c:v>
                </c:pt>
                <c:pt idx="201">
                  <c:v>284.95</c:v>
                </c:pt>
                <c:pt idx="202">
                  <c:v>284.89999999999998</c:v>
                </c:pt>
                <c:pt idx="203">
                  <c:v>284.85000000000002</c:v>
                </c:pt>
                <c:pt idx="204">
                  <c:v>284.8</c:v>
                </c:pt>
                <c:pt idx="205">
                  <c:v>284.75</c:v>
                </c:pt>
                <c:pt idx="206">
                  <c:v>284.7</c:v>
                </c:pt>
                <c:pt idx="207">
                  <c:v>284.64999999999998</c:v>
                </c:pt>
                <c:pt idx="208">
                  <c:v>284.60000000000002</c:v>
                </c:pt>
                <c:pt idx="209">
                  <c:v>284.55</c:v>
                </c:pt>
                <c:pt idx="210">
                  <c:v>284.5</c:v>
                </c:pt>
                <c:pt idx="211">
                  <c:v>284.45</c:v>
                </c:pt>
                <c:pt idx="212">
                  <c:v>284.39999999999998</c:v>
                </c:pt>
                <c:pt idx="213">
                  <c:v>284.35000000000002</c:v>
                </c:pt>
                <c:pt idx="214">
                  <c:v>284.3</c:v>
                </c:pt>
                <c:pt idx="215">
                  <c:v>284.25</c:v>
                </c:pt>
                <c:pt idx="216">
                  <c:v>284.2</c:v>
                </c:pt>
                <c:pt idx="217">
                  <c:v>284.14999999999998</c:v>
                </c:pt>
                <c:pt idx="218">
                  <c:v>284.10000000000002</c:v>
                </c:pt>
                <c:pt idx="219">
                  <c:v>284.05</c:v>
                </c:pt>
                <c:pt idx="220">
                  <c:v>284</c:v>
                </c:pt>
                <c:pt idx="221">
                  <c:v>283.95</c:v>
                </c:pt>
                <c:pt idx="222">
                  <c:v>283.89999999999998</c:v>
                </c:pt>
                <c:pt idx="223">
                  <c:v>283.85000000000002</c:v>
                </c:pt>
                <c:pt idx="224">
                  <c:v>283.8</c:v>
                </c:pt>
                <c:pt idx="225">
                  <c:v>283.75</c:v>
                </c:pt>
                <c:pt idx="226">
                  <c:v>283.7</c:v>
                </c:pt>
                <c:pt idx="227">
                  <c:v>283.64999999999998</c:v>
                </c:pt>
                <c:pt idx="228">
                  <c:v>283.60000000000002</c:v>
                </c:pt>
                <c:pt idx="229">
                  <c:v>283.55</c:v>
                </c:pt>
                <c:pt idx="230">
                  <c:v>283.5</c:v>
                </c:pt>
                <c:pt idx="231">
                  <c:v>283.45</c:v>
                </c:pt>
                <c:pt idx="232">
                  <c:v>283.39999999999998</c:v>
                </c:pt>
                <c:pt idx="233">
                  <c:v>283.35000000000002</c:v>
                </c:pt>
                <c:pt idx="234">
                  <c:v>283.3</c:v>
                </c:pt>
                <c:pt idx="235">
                  <c:v>283.25</c:v>
                </c:pt>
                <c:pt idx="236">
                  <c:v>283.2</c:v>
                </c:pt>
                <c:pt idx="237">
                  <c:v>283.14999999999998</c:v>
                </c:pt>
                <c:pt idx="238">
                  <c:v>283.10000000000002</c:v>
                </c:pt>
                <c:pt idx="239">
                  <c:v>283.05</c:v>
                </c:pt>
                <c:pt idx="240">
                  <c:v>283</c:v>
                </c:pt>
                <c:pt idx="241">
                  <c:v>282.95</c:v>
                </c:pt>
                <c:pt idx="242">
                  <c:v>282.89999999999998</c:v>
                </c:pt>
                <c:pt idx="243">
                  <c:v>282.85000000000002</c:v>
                </c:pt>
                <c:pt idx="244">
                  <c:v>282.8</c:v>
                </c:pt>
                <c:pt idx="245">
                  <c:v>282.75</c:v>
                </c:pt>
                <c:pt idx="246">
                  <c:v>282.7</c:v>
                </c:pt>
                <c:pt idx="247">
                  <c:v>282.64999999999998</c:v>
                </c:pt>
                <c:pt idx="248">
                  <c:v>282.60000000000002</c:v>
                </c:pt>
                <c:pt idx="249">
                  <c:v>282.55</c:v>
                </c:pt>
                <c:pt idx="250">
                  <c:v>282.5</c:v>
                </c:pt>
                <c:pt idx="251">
                  <c:v>282.45</c:v>
                </c:pt>
                <c:pt idx="252">
                  <c:v>282.39999999999998</c:v>
                </c:pt>
                <c:pt idx="253">
                  <c:v>282.35000000000002</c:v>
                </c:pt>
                <c:pt idx="254">
                  <c:v>282.3</c:v>
                </c:pt>
                <c:pt idx="255">
                  <c:v>282.25</c:v>
                </c:pt>
                <c:pt idx="256">
                  <c:v>282.2</c:v>
                </c:pt>
                <c:pt idx="257">
                  <c:v>282.14999999999998</c:v>
                </c:pt>
                <c:pt idx="258">
                  <c:v>282.10000000000002</c:v>
                </c:pt>
                <c:pt idx="259">
                  <c:v>282.05</c:v>
                </c:pt>
                <c:pt idx="260">
                  <c:v>282</c:v>
                </c:pt>
                <c:pt idx="261">
                  <c:v>281.95</c:v>
                </c:pt>
                <c:pt idx="262">
                  <c:v>281.89999999999998</c:v>
                </c:pt>
                <c:pt idx="263">
                  <c:v>281.85000000000002</c:v>
                </c:pt>
                <c:pt idx="264">
                  <c:v>281.8</c:v>
                </c:pt>
                <c:pt idx="265">
                  <c:v>281.75</c:v>
                </c:pt>
                <c:pt idx="266">
                  <c:v>281.7</c:v>
                </c:pt>
                <c:pt idx="267">
                  <c:v>281.64999999999998</c:v>
                </c:pt>
                <c:pt idx="268">
                  <c:v>281.60000000000002</c:v>
                </c:pt>
                <c:pt idx="269">
                  <c:v>281.55</c:v>
                </c:pt>
                <c:pt idx="270">
                  <c:v>281.5</c:v>
                </c:pt>
                <c:pt idx="271">
                  <c:v>281.45</c:v>
                </c:pt>
                <c:pt idx="272">
                  <c:v>281.39999999999998</c:v>
                </c:pt>
                <c:pt idx="273">
                  <c:v>281.35000000000002</c:v>
                </c:pt>
                <c:pt idx="274">
                  <c:v>281.3</c:v>
                </c:pt>
                <c:pt idx="275">
                  <c:v>281.25</c:v>
                </c:pt>
                <c:pt idx="276">
                  <c:v>281.2</c:v>
                </c:pt>
                <c:pt idx="277">
                  <c:v>281.14999999999998</c:v>
                </c:pt>
                <c:pt idx="278">
                  <c:v>281.10000000000002</c:v>
                </c:pt>
                <c:pt idx="279">
                  <c:v>281.05</c:v>
                </c:pt>
                <c:pt idx="280">
                  <c:v>281</c:v>
                </c:pt>
                <c:pt idx="281">
                  <c:v>280.95</c:v>
                </c:pt>
                <c:pt idx="282">
                  <c:v>280.89999999999998</c:v>
                </c:pt>
                <c:pt idx="283">
                  <c:v>280.85000000000002</c:v>
                </c:pt>
                <c:pt idx="284">
                  <c:v>280.8</c:v>
                </c:pt>
                <c:pt idx="285">
                  <c:v>280.75</c:v>
                </c:pt>
                <c:pt idx="286">
                  <c:v>280.7</c:v>
                </c:pt>
                <c:pt idx="287">
                  <c:v>280.64999999999998</c:v>
                </c:pt>
                <c:pt idx="288">
                  <c:v>280.60000000000002</c:v>
                </c:pt>
                <c:pt idx="289">
                  <c:v>280.55</c:v>
                </c:pt>
                <c:pt idx="290">
                  <c:v>280.5</c:v>
                </c:pt>
                <c:pt idx="291">
                  <c:v>280.45</c:v>
                </c:pt>
                <c:pt idx="292">
                  <c:v>280.39999999999998</c:v>
                </c:pt>
                <c:pt idx="293">
                  <c:v>280.35000000000002</c:v>
                </c:pt>
                <c:pt idx="294">
                  <c:v>280.3</c:v>
                </c:pt>
                <c:pt idx="295">
                  <c:v>280.25</c:v>
                </c:pt>
                <c:pt idx="296">
                  <c:v>280.2</c:v>
                </c:pt>
                <c:pt idx="297">
                  <c:v>280.14999999999998</c:v>
                </c:pt>
                <c:pt idx="298">
                  <c:v>280.10000000000002</c:v>
                </c:pt>
                <c:pt idx="299">
                  <c:v>280.05</c:v>
                </c:pt>
                <c:pt idx="300">
                  <c:v>280</c:v>
                </c:pt>
                <c:pt idx="301">
                  <c:v>279.95</c:v>
                </c:pt>
                <c:pt idx="302">
                  <c:v>279.89999999999998</c:v>
                </c:pt>
                <c:pt idx="303">
                  <c:v>279.85000000000002</c:v>
                </c:pt>
                <c:pt idx="304">
                  <c:v>279.8</c:v>
                </c:pt>
                <c:pt idx="305">
                  <c:v>279.75</c:v>
                </c:pt>
                <c:pt idx="306">
                  <c:v>279.7</c:v>
                </c:pt>
                <c:pt idx="307">
                  <c:v>279.64999999999998</c:v>
                </c:pt>
                <c:pt idx="308">
                  <c:v>279.60000000000002</c:v>
                </c:pt>
                <c:pt idx="309">
                  <c:v>279.55</c:v>
                </c:pt>
                <c:pt idx="310">
                  <c:v>279.5</c:v>
                </c:pt>
                <c:pt idx="311">
                  <c:v>279.45</c:v>
                </c:pt>
                <c:pt idx="312">
                  <c:v>279.39999999999998</c:v>
                </c:pt>
                <c:pt idx="313">
                  <c:v>279.35000000000002</c:v>
                </c:pt>
                <c:pt idx="314">
                  <c:v>279.3</c:v>
                </c:pt>
                <c:pt idx="315">
                  <c:v>279.25</c:v>
                </c:pt>
                <c:pt idx="316">
                  <c:v>279.2</c:v>
                </c:pt>
                <c:pt idx="317">
                  <c:v>279.14999999999998</c:v>
                </c:pt>
                <c:pt idx="318">
                  <c:v>279.10000000000002</c:v>
                </c:pt>
                <c:pt idx="319">
                  <c:v>279.05</c:v>
                </c:pt>
                <c:pt idx="320">
                  <c:v>279</c:v>
                </c:pt>
                <c:pt idx="321">
                  <c:v>278.95</c:v>
                </c:pt>
                <c:pt idx="322">
                  <c:v>278.89999999999998</c:v>
                </c:pt>
                <c:pt idx="323">
                  <c:v>278.85000000000002</c:v>
                </c:pt>
                <c:pt idx="324">
                  <c:v>278.8</c:v>
                </c:pt>
                <c:pt idx="325">
                  <c:v>278.75</c:v>
                </c:pt>
                <c:pt idx="326">
                  <c:v>278.7</c:v>
                </c:pt>
                <c:pt idx="327">
                  <c:v>278.64999999999998</c:v>
                </c:pt>
                <c:pt idx="328">
                  <c:v>278.60000000000002</c:v>
                </c:pt>
                <c:pt idx="329">
                  <c:v>278.55</c:v>
                </c:pt>
                <c:pt idx="330">
                  <c:v>278.5</c:v>
                </c:pt>
                <c:pt idx="331">
                  <c:v>278.45</c:v>
                </c:pt>
                <c:pt idx="332">
                  <c:v>278.39999999999998</c:v>
                </c:pt>
                <c:pt idx="333">
                  <c:v>278.35000000000002</c:v>
                </c:pt>
                <c:pt idx="334">
                  <c:v>278.3</c:v>
                </c:pt>
                <c:pt idx="335">
                  <c:v>278.25</c:v>
                </c:pt>
                <c:pt idx="336">
                  <c:v>278.2</c:v>
                </c:pt>
                <c:pt idx="337">
                  <c:v>278.14999999999998</c:v>
                </c:pt>
                <c:pt idx="338">
                  <c:v>278.10000000000002</c:v>
                </c:pt>
                <c:pt idx="339">
                  <c:v>278.05</c:v>
                </c:pt>
                <c:pt idx="340">
                  <c:v>278</c:v>
                </c:pt>
                <c:pt idx="341">
                  <c:v>277.95</c:v>
                </c:pt>
                <c:pt idx="342">
                  <c:v>277.89999999999998</c:v>
                </c:pt>
                <c:pt idx="343">
                  <c:v>277.85000000000002</c:v>
                </c:pt>
                <c:pt idx="344">
                  <c:v>277.8</c:v>
                </c:pt>
                <c:pt idx="345">
                  <c:v>277.75</c:v>
                </c:pt>
                <c:pt idx="346">
                  <c:v>277.7</c:v>
                </c:pt>
                <c:pt idx="347">
                  <c:v>277.64999999999998</c:v>
                </c:pt>
                <c:pt idx="348">
                  <c:v>277.60000000000002</c:v>
                </c:pt>
                <c:pt idx="349">
                  <c:v>277.55</c:v>
                </c:pt>
                <c:pt idx="350">
                  <c:v>277.5</c:v>
                </c:pt>
                <c:pt idx="351">
                  <c:v>277.45</c:v>
                </c:pt>
                <c:pt idx="352">
                  <c:v>277.39999999999998</c:v>
                </c:pt>
                <c:pt idx="353">
                  <c:v>277.35000000000002</c:v>
                </c:pt>
                <c:pt idx="354">
                  <c:v>277.3</c:v>
                </c:pt>
                <c:pt idx="355">
                  <c:v>277.25</c:v>
                </c:pt>
                <c:pt idx="356">
                  <c:v>277.2</c:v>
                </c:pt>
                <c:pt idx="357">
                  <c:v>277.14999999999998</c:v>
                </c:pt>
                <c:pt idx="358">
                  <c:v>277.10000000000002</c:v>
                </c:pt>
                <c:pt idx="359">
                  <c:v>277.05</c:v>
                </c:pt>
                <c:pt idx="360">
                  <c:v>277</c:v>
                </c:pt>
                <c:pt idx="361">
                  <c:v>276.95</c:v>
                </c:pt>
                <c:pt idx="362">
                  <c:v>276.89999999999998</c:v>
                </c:pt>
                <c:pt idx="363">
                  <c:v>276.85000000000002</c:v>
                </c:pt>
                <c:pt idx="364">
                  <c:v>276.8</c:v>
                </c:pt>
                <c:pt idx="365">
                  <c:v>276.75</c:v>
                </c:pt>
                <c:pt idx="366">
                  <c:v>276.7</c:v>
                </c:pt>
                <c:pt idx="367">
                  <c:v>276.64999999999998</c:v>
                </c:pt>
                <c:pt idx="368">
                  <c:v>276.60000000000002</c:v>
                </c:pt>
                <c:pt idx="369">
                  <c:v>276.55</c:v>
                </c:pt>
                <c:pt idx="370">
                  <c:v>276.5</c:v>
                </c:pt>
                <c:pt idx="371">
                  <c:v>276.45</c:v>
                </c:pt>
                <c:pt idx="372">
                  <c:v>276.39999999999998</c:v>
                </c:pt>
                <c:pt idx="373">
                  <c:v>276.35000000000002</c:v>
                </c:pt>
                <c:pt idx="374">
                  <c:v>276.3</c:v>
                </c:pt>
                <c:pt idx="375">
                  <c:v>276.25</c:v>
                </c:pt>
                <c:pt idx="376">
                  <c:v>276.2</c:v>
                </c:pt>
                <c:pt idx="377">
                  <c:v>276.14999999999998</c:v>
                </c:pt>
                <c:pt idx="378">
                  <c:v>276.10000000000002</c:v>
                </c:pt>
                <c:pt idx="379">
                  <c:v>276.05</c:v>
                </c:pt>
                <c:pt idx="380">
                  <c:v>276</c:v>
                </c:pt>
                <c:pt idx="381">
                  <c:v>275.95</c:v>
                </c:pt>
                <c:pt idx="382">
                  <c:v>275.89999999999998</c:v>
                </c:pt>
                <c:pt idx="383">
                  <c:v>275.85000000000002</c:v>
                </c:pt>
                <c:pt idx="384">
                  <c:v>275.8</c:v>
                </c:pt>
                <c:pt idx="385">
                  <c:v>275.75</c:v>
                </c:pt>
                <c:pt idx="386">
                  <c:v>275.7</c:v>
                </c:pt>
                <c:pt idx="387">
                  <c:v>275.64999999999998</c:v>
                </c:pt>
                <c:pt idx="388">
                  <c:v>275.60000000000002</c:v>
                </c:pt>
                <c:pt idx="389">
                  <c:v>275.55</c:v>
                </c:pt>
                <c:pt idx="390">
                  <c:v>275.5</c:v>
                </c:pt>
                <c:pt idx="391">
                  <c:v>275.45</c:v>
                </c:pt>
                <c:pt idx="392">
                  <c:v>275.39999999999998</c:v>
                </c:pt>
                <c:pt idx="393">
                  <c:v>275.35000000000002</c:v>
                </c:pt>
                <c:pt idx="394">
                  <c:v>275.3</c:v>
                </c:pt>
                <c:pt idx="395">
                  <c:v>275.25</c:v>
                </c:pt>
                <c:pt idx="396">
                  <c:v>275.2</c:v>
                </c:pt>
                <c:pt idx="397">
                  <c:v>275.14999999999998</c:v>
                </c:pt>
                <c:pt idx="398">
                  <c:v>275.10000000000002</c:v>
                </c:pt>
                <c:pt idx="399">
                  <c:v>275.05</c:v>
                </c:pt>
                <c:pt idx="400">
                  <c:v>275</c:v>
                </c:pt>
              </c:numCache>
            </c:numRef>
          </c:xVal>
          <c:yVal>
            <c:numRef>
              <c:f>Sheet1!$B$2:$B$503</c:f>
              <c:numCache>
                <c:formatCode>General</c:formatCode>
                <c:ptCount val="502"/>
                <c:pt idx="0">
                  <c:v>575</c:v>
                </c:pt>
                <c:pt idx="1">
                  <c:v>616</c:v>
                </c:pt>
                <c:pt idx="2">
                  <c:v>592</c:v>
                </c:pt>
                <c:pt idx="3">
                  <c:v>573</c:v>
                </c:pt>
                <c:pt idx="4">
                  <c:v>601</c:v>
                </c:pt>
                <c:pt idx="5">
                  <c:v>610</c:v>
                </c:pt>
                <c:pt idx="6">
                  <c:v>580</c:v>
                </c:pt>
                <c:pt idx="7">
                  <c:v>571</c:v>
                </c:pt>
                <c:pt idx="8">
                  <c:v>570</c:v>
                </c:pt>
                <c:pt idx="9">
                  <c:v>560</c:v>
                </c:pt>
                <c:pt idx="10">
                  <c:v>610</c:v>
                </c:pt>
                <c:pt idx="11">
                  <c:v>607</c:v>
                </c:pt>
                <c:pt idx="12">
                  <c:v>573</c:v>
                </c:pt>
                <c:pt idx="13">
                  <c:v>577</c:v>
                </c:pt>
                <c:pt idx="14">
                  <c:v>607</c:v>
                </c:pt>
                <c:pt idx="15">
                  <c:v>581</c:v>
                </c:pt>
                <c:pt idx="16">
                  <c:v>519</c:v>
                </c:pt>
                <c:pt idx="17">
                  <c:v>609</c:v>
                </c:pt>
                <c:pt idx="18">
                  <c:v>561</c:v>
                </c:pt>
                <c:pt idx="19">
                  <c:v>574</c:v>
                </c:pt>
                <c:pt idx="20">
                  <c:v>541</c:v>
                </c:pt>
                <c:pt idx="21">
                  <c:v>545</c:v>
                </c:pt>
                <c:pt idx="22">
                  <c:v>598</c:v>
                </c:pt>
                <c:pt idx="23">
                  <c:v>600</c:v>
                </c:pt>
                <c:pt idx="24">
                  <c:v>571</c:v>
                </c:pt>
                <c:pt idx="25">
                  <c:v>572</c:v>
                </c:pt>
                <c:pt idx="26">
                  <c:v>622</c:v>
                </c:pt>
                <c:pt idx="27">
                  <c:v>594</c:v>
                </c:pt>
                <c:pt idx="28">
                  <c:v>578</c:v>
                </c:pt>
                <c:pt idx="29">
                  <c:v>540</c:v>
                </c:pt>
                <c:pt idx="30">
                  <c:v>580</c:v>
                </c:pt>
                <c:pt idx="31">
                  <c:v>604</c:v>
                </c:pt>
                <c:pt idx="32">
                  <c:v>591</c:v>
                </c:pt>
                <c:pt idx="33">
                  <c:v>565</c:v>
                </c:pt>
                <c:pt idx="34">
                  <c:v>599</c:v>
                </c:pt>
                <c:pt idx="35">
                  <c:v>596</c:v>
                </c:pt>
                <c:pt idx="36">
                  <c:v>593</c:v>
                </c:pt>
                <c:pt idx="37">
                  <c:v>558</c:v>
                </c:pt>
                <c:pt idx="38">
                  <c:v>596</c:v>
                </c:pt>
                <c:pt idx="39">
                  <c:v>575</c:v>
                </c:pt>
                <c:pt idx="40">
                  <c:v>553</c:v>
                </c:pt>
                <c:pt idx="41">
                  <c:v>573</c:v>
                </c:pt>
                <c:pt idx="42">
                  <c:v>624</c:v>
                </c:pt>
                <c:pt idx="43">
                  <c:v>613</c:v>
                </c:pt>
                <c:pt idx="44">
                  <c:v>573</c:v>
                </c:pt>
                <c:pt idx="45">
                  <c:v>584</c:v>
                </c:pt>
                <c:pt idx="46">
                  <c:v>563</c:v>
                </c:pt>
                <c:pt idx="47">
                  <c:v>575</c:v>
                </c:pt>
                <c:pt idx="48">
                  <c:v>567</c:v>
                </c:pt>
                <c:pt idx="49">
                  <c:v>571</c:v>
                </c:pt>
                <c:pt idx="50">
                  <c:v>537</c:v>
                </c:pt>
                <c:pt idx="51">
                  <c:v>555</c:v>
                </c:pt>
                <c:pt idx="52">
                  <c:v>558</c:v>
                </c:pt>
                <c:pt idx="53">
                  <c:v>573</c:v>
                </c:pt>
                <c:pt idx="54">
                  <c:v>579</c:v>
                </c:pt>
                <c:pt idx="55">
                  <c:v>585</c:v>
                </c:pt>
                <c:pt idx="56">
                  <c:v>546</c:v>
                </c:pt>
                <c:pt idx="57">
                  <c:v>585</c:v>
                </c:pt>
                <c:pt idx="58">
                  <c:v>576</c:v>
                </c:pt>
                <c:pt idx="59">
                  <c:v>584</c:v>
                </c:pt>
                <c:pt idx="60">
                  <c:v>574</c:v>
                </c:pt>
                <c:pt idx="61">
                  <c:v>613</c:v>
                </c:pt>
                <c:pt idx="62">
                  <c:v>562</c:v>
                </c:pt>
                <c:pt idx="63">
                  <c:v>558</c:v>
                </c:pt>
                <c:pt idx="64">
                  <c:v>560</c:v>
                </c:pt>
                <c:pt idx="65">
                  <c:v>609</c:v>
                </c:pt>
                <c:pt idx="66">
                  <c:v>564</c:v>
                </c:pt>
                <c:pt idx="67">
                  <c:v>591</c:v>
                </c:pt>
                <c:pt idx="68">
                  <c:v>561</c:v>
                </c:pt>
                <c:pt idx="69">
                  <c:v>565</c:v>
                </c:pt>
                <c:pt idx="70">
                  <c:v>603</c:v>
                </c:pt>
                <c:pt idx="71">
                  <c:v>591</c:v>
                </c:pt>
                <c:pt idx="72">
                  <c:v>624</c:v>
                </c:pt>
                <c:pt idx="73">
                  <c:v>608</c:v>
                </c:pt>
                <c:pt idx="74">
                  <c:v>563</c:v>
                </c:pt>
                <c:pt idx="75">
                  <c:v>577</c:v>
                </c:pt>
                <c:pt idx="76">
                  <c:v>603</c:v>
                </c:pt>
                <c:pt idx="77">
                  <c:v>560</c:v>
                </c:pt>
                <c:pt idx="78">
                  <c:v>579</c:v>
                </c:pt>
                <c:pt idx="79">
                  <c:v>626</c:v>
                </c:pt>
                <c:pt idx="80">
                  <c:v>559</c:v>
                </c:pt>
                <c:pt idx="81">
                  <c:v>590</c:v>
                </c:pt>
                <c:pt idx="82">
                  <c:v>571</c:v>
                </c:pt>
                <c:pt idx="83">
                  <c:v>605</c:v>
                </c:pt>
                <c:pt idx="84">
                  <c:v>560</c:v>
                </c:pt>
                <c:pt idx="85">
                  <c:v>585</c:v>
                </c:pt>
                <c:pt idx="86">
                  <c:v>530</c:v>
                </c:pt>
                <c:pt idx="87">
                  <c:v>614</c:v>
                </c:pt>
                <c:pt idx="88">
                  <c:v>630</c:v>
                </c:pt>
                <c:pt idx="89">
                  <c:v>550</c:v>
                </c:pt>
                <c:pt idx="90">
                  <c:v>597</c:v>
                </c:pt>
                <c:pt idx="91">
                  <c:v>628</c:v>
                </c:pt>
                <c:pt idx="92">
                  <c:v>594</c:v>
                </c:pt>
                <c:pt idx="93">
                  <c:v>610</c:v>
                </c:pt>
                <c:pt idx="94">
                  <c:v>599</c:v>
                </c:pt>
                <c:pt idx="95">
                  <c:v>595</c:v>
                </c:pt>
                <c:pt idx="96">
                  <c:v>579</c:v>
                </c:pt>
                <c:pt idx="97">
                  <c:v>612</c:v>
                </c:pt>
                <c:pt idx="98">
                  <c:v>576</c:v>
                </c:pt>
                <c:pt idx="99">
                  <c:v>613</c:v>
                </c:pt>
                <c:pt idx="100">
                  <c:v>575</c:v>
                </c:pt>
                <c:pt idx="101">
                  <c:v>634</c:v>
                </c:pt>
                <c:pt idx="102">
                  <c:v>594</c:v>
                </c:pt>
                <c:pt idx="103">
                  <c:v>626</c:v>
                </c:pt>
                <c:pt idx="104">
                  <c:v>598</c:v>
                </c:pt>
                <c:pt idx="105">
                  <c:v>605</c:v>
                </c:pt>
                <c:pt idx="106">
                  <c:v>613</c:v>
                </c:pt>
                <c:pt idx="107">
                  <c:v>586</c:v>
                </c:pt>
                <c:pt idx="108">
                  <c:v>638</c:v>
                </c:pt>
                <c:pt idx="109">
                  <c:v>620</c:v>
                </c:pt>
                <c:pt idx="110">
                  <c:v>628</c:v>
                </c:pt>
                <c:pt idx="111">
                  <c:v>604</c:v>
                </c:pt>
                <c:pt idx="112">
                  <c:v>665</c:v>
                </c:pt>
                <c:pt idx="113">
                  <c:v>620</c:v>
                </c:pt>
                <c:pt idx="114">
                  <c:v>631</c:v>
                </c:pt>
                <c:pt idx="115">
                  <c:v>636</c:v>
                </c:pt>
                <c:pt idx="116">
                  <c:v>585</c:v>
                </c:pt>
                <c:pt idx="117">
                  <c:v>689</c:v>
                </c:pt>
                <c:pt idx="118">
                  <c:v>658</c:v>
                </c:pt>
                <c:pt idx="119">
                  <c:v>656</c:v>
                </c:pt>
                <c:pt idx="120">
                  <c:v>646</c:v>
                </c:pt>
                <c:pt idx="121">
                  <c:v>661</c:v>
                </c:pt>
                <c:pt idx="122">
                  <c:v>647</c:v>
                </c:pt>
                <c:pt idx="123">
                  <c:v>692</c:v>
                </c:pt>
                <c:pt idx="124">
                  <c:v>666</c:v>
                </c:pt>
                <c:pt idx="125">
                  <c:v>649</c:v>
                </c:pt>
                <c:pt idx="126">
                  <c:v>668</c:v>
                </c:pt>
                <c:pt idx="127">
                  <c:v>612</c:v>
                </c:pt>
                <c:pt idx="128">
                  <c:v>644</c:v>
                </c:pt>
                <c:pt idx="129">
                  <c:v>653</c:v>
                </c:pt>
                <c:pt idx="130">
                  <c:v>672</c:v>
                </c:pt>
                <c:pt idx="131">
                  <c:v>610</c:v>
                </c:pt>
                <c:pt idx="132">
                  <c:v>647</c:v>
                </c:pt>
                <c:pt idx="133">
                  <c:v>650</c:v>
                </c:pt>
                <c:pt idx="134">
                  <c:v>688</c:v>
                </c:pt>
                <c:pt idx="135">
                  <c:v>681</c:v>
                </c:pt>
                <c:pt idx="136">
                  <c:v>695</c:v>
                </c:pt>
                <c:pt idx="137">
                  <c:v>595</c:v>
                </c:pt>
                <c:pt idx="138">
                  <c:v>665</c:v>
                </c:pt>
                <c:pt idx="139">
                  <c:v>638</c:v>
                </c:pt>
                <c:pt idx="140">
                  <c:v>676</c:v>
                </c:pt>
                <c:pt idx="141">
                  <c:v>645</c:v>
                </c:pt>
                <c:pt idx="142">
                  <c:v>630</c:v>
                </c:pt>
                <c:pt idx="143">
                  <c:v>647</c:v>
                </c:pt>
                <c:pt idx="144">
                  <c:v>630</c:v>
                </c:pt>
                <c:pt idx="145">
                  <c:v>643</c:v>
                </c:pt>
                <c:pt idx="146">
                  <c:v>674</c:v>
                </c:pt>
                <c:pt idx="147">
                  <c:v>651</c:v>
                </c:pt>
                <c:pt idx="148">
                  <c:v>657</c:v>
                </c:pt>
                <c:pt idx="149">
                  <c:v>673</c:v>
                </c:pt>
                <c:pt idx="150">
                  <c:v>709</c:v>
                </c:pt>
                <c:pt idx="151">
                  <c:v>610</c:v>
                </c:pt>
                <c:pt idx="152">
                  <c:v>602</c:v>
                </c:pt>
                <c:pt idx="153">
                  <c:v>618</c:v>
                </c:pt>
                <c:pt idx="154">
                  <c:v>656</c:v>
                </c:pt>
                <c:pt idx="155">
                  <c:v>693</c:v>
                </c:pt>
                <c:pt idx="156">
                  <c:v>656</c:v>
                </c:pt>
                <c:pt idx="157">
                  <c:v>669</c:v>
                </c:pt>
                <c:pt idx="158">
                  <c:v>679</c:v>
                </c:pt>
                <c:pt idx="159">
                  <c:v>686</c:v>
                </c:pt>
                <c:pt idx="160">
                  <c:v>661</c:v>
                </c:pt>
                <c:pt idx="161">
                  <c:v>669</c:v>
                </c:pt>
                <c:pt idx="162">
                  <c:v>698</c:v>
                </c:pt>
                <c:pt idx="163">
                  <c:v>686</c:v>
                </c:pt>
                <c:pt idx="164">
                  <c:v>737</c:v>
                </c:pt>
                <c:pt idx="165">
                  <c:v>707</c:v>
                </c:pt>
                <c:pt idx="166">
                  <c:v>737</c:v>
                </c:pt>
                <c:pt idx="167">
                  <c:v>668</c:v>
                </c:pt>
                <c:pt idx="168">
                  <c:v>717</c:v>
                </c:pt>
                <c:pt idx="169">
                  <c:v>688</c:v>
                </c:pt>
                <c:pt idx="170">
                  <c:v>693</c:v>
                </c:pt>
                <c:pt idx="171">
                  <c:v>729</c:v>
                </c:pt>
                <c:pt idx="172">
                  <c:v>691</c:v>
                </c:pt>
                <c:pt idx="173">
                  <c:v>761</c:v>
                </c:pt>
                <c:pt idx="174">
                  <c:v>724</c:v>
                </c:pt>
                <c:pt idx="175">
                  <c:v>718</c:v>
                </c:pt>
                <c:pt idx="176">
                  <c:v>731</c:v>
                </c:pt>
                <c:pt idx="177">
                  <c:v>733</c:v>
                </c:pt>
                <c:pt idx="178">
                  <c:v>705</c:v>
                </c:pt>
                <c:pt idx="179">
                  <c:v>758</c:v>
                </c:pt>
                <c:pt idx="180">
                  <c:v>804</c:v>
                </c:pt>
                <c:pt idx="181">
                  <c:v>812</c:v>
                </c:pt>
                <c:pt idx="182">
                  <c:v>807</c:v>
                </c:pt>
                <c:pt idx="183">
                  <c:v>837</c:v>
                </c:pt>
                <c:pt idx="184">
                  <c:v>836</c:v>
                </c:pt>
                <c:pt idx="185">
                  <c:v>808</c:v>
                </c:pt>
                <c:pt idx="186">
                  <c:v>814</c:v>
                </c:pt>
                <c:pt idx="187">
                  <c:v>833</c:v>
                </c:pt>
                <c:pt idx="188">
                  <c:v>834</c:v>
                </c:pt>
                <c:pt idx="189">
                  <c:v>852</c:v>
                </c:pt>
                <c:pt idx="190">
                  <c:v>886</c:v>
                </c:pt>
                <c:pt idx="191">
                  <c:v>942</c:v>
                </c:pt>
                <c:pt idx="192">
                  <c:v>948</c:v>
                </c:pt>
                <c:pt idx="193">
                  <c:v>975</c:v>
                </c:pt>
                <c:pt idx="194">
                  <c:v>974</c:v>
                </c:pt>
                <c:pt idx="195">
                  <c:v>960</c:v>
                </c:pt>
                <c:pt idx="196">
                  <c:v>994</c:v>
                </c:pt>
                <c:pt idx="197">
                  <c:v>1026</c:v>
                </c:pt>
                <c:pt idx="198">
                  <c:v>1044</c:v>
                </c:pt>
                <c:pt idx="199">
                  <c:v>1145</c:v>
                </c:pt>
                <c:pt idx="200">
                  <c:v>1100</c:v>
                </c:pt>
                <c:pt idx="201">
                  <c:v>1123</c:v>
                </c:pt>
                <c:pt idx="202">
                  <c:v>1138</c:v>
                </c:pt>
                <c:pt idx="203">
                  <c:v>1188</c:v>
                </c:pt>
                <c:pt idx="204">
                  <c:v>1198</c:v>
                </c:pt>
                <c:pt idx="205">
                  <c:v>1198</c:v>
                </c:pt>
                <c:pt idx="206">
                  <c:v>1159</c:v>
                </c:pt>
                <c:pt idx="207">
                  <c:v>1222</c:v>
                </c:pt>
                <c:pt idx="208">
                  <c:v>1247</c:v>
                </c:pt>
                <c:pt idx="209">
                  <c:v>1149</c:v>
                </c:pt>
                <c:pt idx="210">
                  <c:v>1190</c:v>
                </c:pt>
                <c:pt idx="211">
                  <c:v>1146</c:v>
                </c:pt>
                <c:pt idx="212">
                  <c:v>1155</c:v>
                </c:pt>
                <c:pt idx="213">
                  <c:v>1164</c:v>
                </c:pt>
                <c:pt idx="214">
                  <c:v>1117</c:v>
                </c:pt>
                <c:pt idx="215">
                  <c:v>1121</c:v>
                </c:pt>
                <c:pt idx="216">
                  <c:v>1030</c:v>
                </c:pt>
                <c:pt idx="217">
                  <c:v>1024</c:v>
                </c:pt>
                <c:pt idx="218">
                  <c:v>968</c:v>
                </c:pt>
                <c:pt idx="219">
                  <c:v>919</c:v>
                </c:pt>
                <c:pt idx="220">
                  <c:v>952</c:v>
                </c:pt>
                <c:pt idx="221">
                  <c:v>854</c:v>
                </c:pt>
                <c:pt idx="222">
                  <c:v>796</c:v>
                </c:pt>
                <c:pt idx="223">
                  <c:v>819</c:v>
                </c:pt>
                <c:pt idx="224">
                  <c:v>844</c:v>
                </c:pt>
                <c:pt idx="225">
                  <c:v>721</c:v>
                </c:pt>
                <c:pt idx="226">
                  <c:v>714</c:v>
                </c:pt>
                <c:pt idx="227">
                  <c:v>677</c:v>
                </c:pt>
                <c:pt idx="228">
                  <c:v>672</c:v>
                </c:pt>
                <c:pt idx="229">
                  <c:v>659</c:v>
                </c:pt>
                <c:pt idx="230">
                  <c:v>631</c:v>
                </c:pt>
                <c:pt idx="231">
                  <c:v>628</c:v>
                </c:pt>
                <c:pt idx="232">
                  <c:v>630</c:v>
                </c:pt>
                <c:pt idx="233">
                  <c:v>540</c:v>
                </c:pt>
                <c:pt idx="234">
                  <c:v>572</c:v>
                </c:pt>
                <c:pt idx="235">
                  <c:v>588</c:v>
                </c:pt>
                <c:pt idx="236">
                  <c:v>583</c:v>
                </c:pt>
                <c:pt idx="237">
                  <c:v>597</c:v>
                </c:pt>
                <c:pt idx="238">
                  <c:v>578</c:v>
                </c:pt>
                <c:pt idx="239">
                  <c:v>598</c:v>
                </c:pt>
                <c:pt idx="240">
                  <c:v>595</c:v>
                </c:pt>
                <c:pt idx="241">
                  <c:v>621</c:v>
                </c:pt>
                <c:pt idx="242">
                  <c:v>553</c:v>
                </c:pt>
                <c:pt idx="243">
                  <c:v>601</c:v>
                </c:pt>
                <c:pt idx="244">
                  <c:v>629</c:v>
                </c:pt>
                <c:pt idx="245">
                  <c:v>608</c:v>
                </c:pt>
                <c:pt idx="246">
                  <c:v>579</c:v>
                </c:pt>
                <c:pt idx="247">
                  <c:v>562</c:v>
                </c:pt>
                <c:pt idx="248">
                  <c:v>578</c:v>
                </c:pt>
                <c:pt idx="249">
                  <c:v>546</c:v>
                </c:pt>
                <c:pt idx="250">
                  <c:v>556</c:v>
                </c:pt>
                <c:pt idx="251">
                  <c:v>577</c:v>
                </c:pt>
                <c:pt idx="252">
                  <c:v>546</c:v>
                </c:pt>
                <c:pt idx="253">
                  <c:v>490</c:v>
                </c:pt>
                <c:pt idx="254">
                  <c:v>530</c:v>
                </c:pt>
                <c:pt idx="255">
                  <c:v>540</c:v>
                </c:pt>
                <c:pt idx="256">
                  <c:v>557</c:v>
                </c:pt>
                <c:pt idx="257">
                  <c:v>570</c:v>
                </c:pt>
                <c:pt idx="258">
                  <c:v>556</c:v>
                </c:pt>
                <c:pt idx="259">
                  <c:v>553</c:v>
                </c:pt>
                <c:pt idx="260">
                  <c:v>575</c:v>
                </c:pt>
                <c:pt idx="261">
                  <c:v>570</c:v>
                </c:pt>
                <c:pt idx="262">
                  <c:v>532</c:v>
                </c:pt>
                <c:pt idx="263">
                  <c:v>581</c:v>
                </c:pt>
                <c:pt idx="264">
                  <c:v>552</c:v>
                </c:pt>
                <c:pt idx="265">
                  <c:v>544</c:v>
                </c:pt>
                <c:pt idx="266">
                  <c:v>526</c:v>
                </c:pt>
                <c:pt idx="267">
                  <c:v>530</c:v>
                </c:pt>
                <c:pt idx="268">
                  <c:v>579</c:v>
                </c:pt>
                <c:pt idx="269">
                  <c:v>502</c:v>
                </c:pt>
                <c:pt idx="270">
                  <c:v>564</c:v>
                </c:pt>
                <c:pt idx="271">
                  <c:v>563</c:v>
                </c:pt>
                <c:pt idx="272">
                  <c:v>535</c:v>
                </c:pt>
                <c:pt idx="273">
                  <c:v>578</c:v>
                </c:pt>
                <c:pt idx="274">
                  <c:v>535</c:v>
                </c:pt>
                <c:pt idx="275">
                  <c:v>501</c:v>
                </c:pt>
                <c:pt idx="276">
                  <c:v>556</c:v>
                </c:pt>
                <c:pt idx="277">
                  <c:v>569</c:v>
                </c:pt>
                <c:pt idx="278">
                  <c:v>566</c:v>
                </c:pt>
                <c:pt idx="279">
                  <c:v>540</c:v>
                </c:pt>
                <c:pt idx="280">
                  <c:v>563</c:v>
                </c:pt>
                <c:pt idx="281">
                  <c:v>542</c:v>
                </c:pt>
                <c:pt idx="282">
                  <c:v>556</c:v>
                </c:pt>
                <c:pt idx="283">
                  <c:v>564</c:v>
                </c:pt>
                <c:pt idx="284">
                  <c:v>542</c:v>
                </c:pt>
                <c:pt idx="285">
                  <c:v>597</c:v>
                </c:pt>
                <c:pt idx="286">
                  <c:v>545</c:v>
                </c:pt>
                <c:pt idx="287">
                  <c:v>548</c:v>
                </c:pt>
                <c:pt idx="288">
                  <c:v>529</c:v>
                </c:pt>
                <c:pt idx="289">
                  <c:v>560</c:v>
                </c:pt>
                <c:pt idx="290">
                  <c:v>529</c:v>
                </c:pt>
                <c:pt idx="291">
                  <c:v>572</c:v>
                </c:pt>
                <c:pt idx="292">
                  <c:v>608</c:v>
                </c:pt>
                <c:pt idx="293">
                  <c:v>562</c:v>
                </c:pt>
                <c:pt idx="294">
                  <c:v>610</c:v>
                </c:pt>
                <c:pt idx="295">
                  <c:v>563</c:v>
                </c:pt>
                <c:pt idx="296">
                  <c:v>563</c:v>
                </c:pt>
                <c:pt idx="297">
                  <c:v>542</c:v>
                </c:pt>
                <c:pt idx="298">
                  <c:v>559</c:v>
                </c:pt>
                <c:pt idx="299">
                  <c:v>538</c:v>
                </c:pt>
                <c:pt idx="300">
                  <c:v>535</c:v>
                </c:pt>
                <c:pt idx="301">
                  <c:v>523</c:v>
                </c:pt>
                <c:pt idx="302">
                  <c:v>571</c:v>
                </c:pt>
                <c:pt idx="303">
                  <c:v>549</c:v>
                </c:pt>
                <c:pt idx="304">
                  <c:v>556</c:v>
                </c:pt>
                <c:pt idx="305">
                  <c:v>572</c:v>
                </c:pt>
                <c:pt idx="306">
                  <c:v>594</c:v>
                </c:pt>
                <c:pt idx="307">
                  <c:v>525</c:v>
                </c:pt>
                <c:pt idx="308">
                  <c:v>477</c:v>
                </c:pt>
                <c:pt idx="309">
                  <c:v>545</c:v>
                </c:pt>
                <c:pt idx="310">
                  <c:v>531</c:v>
                </c:pt>
                <c:pt idx="311">
                  <c:v>586</c:v>
                </c:pt>
                <c:pt idx="312">
                  <c:v>552</c:v>
                </c:pt>
                <c:pt idx="313">
                  <c:v>571</c:v>
                </c:pt>
                <c:pt idx="314">
                  <c:v>578</c:v>
                </c:pt>
                <c:pt idx="315">
                  <c:v>532</c:v>
                </c:pt>
                <c:pt idx="316">
                  <c:v>564</c:v>
                </c:pt>
                <c:pt idx="317">
                  <c:v>574</c:v>
                </c:pt>
                <c:pt idx="318">
                  <c:v>561</c:v>
                </c:pt>
                <c:pt idx="319">
                  <c:v>533</c:v>
                </c:pt>
                <c:pt idx="320">
                  <c:v>554</c:v>
                </c:pt>
                <c:pt idx="321">
                  <c:v>550</c:v>
                </c:pt>
                <c:pt idx="322">
                  <c:v>545</c:v>
                </c:pt>
                <c:pt idx="323">
                  <c:v>534</c:v>
                </c:pt>
                <c:pt idx="324">
                  <c:v>560</c:v>
                </c:pt>
                <c:pt idx="325">
                  <c:v>549</c:v>
                </c:pt>
                <c:pt idx="326">
                  <c:v>574</c:v>
                </c:pt>
                <c:pt idx="327">
                  <c:v>584</c:v>
                </c:pt>
                <c:pt idx="328">
                  <c:v>561</c:v>
                </c:pt>
                <c:pt idx="329">
                  <c:v>528</c:v>
                </c:pt>
                <c:pt idx="330">
                  <c:v>574</c:v>
                </c:pt>
                <c:pt idx="331">
                  <c:v>547</c:v>
                </c:pt>
                <c:pt idx="332">
                  <c:v>576</c:v>
                </c:pt>
                <c:pt idx="333">
                  <c:v>550</c:v>
                </c:pt>
                <c:pt idx="334">
                  <c:v>572</c:v>
                </c:pt>
                <c:pt idx="335">
                  <c:v>557</c:v>
                </c:pt>
                <c:pt idx="336">
                  <c:v>561</c:v>
                </c:pt>
                <c:pt idx="337">
                  <c:v>574</c:v>
                </c:pt>
                <c:pt idx="338">
                  <c:v>577</c:v>
                </c:pt>
                <c:pt idx="339">
                  <c:v>576</c:v>
                </c:pt>
                <c:pt idx="340">
                  <c:v>562</c:v>
                </c:pt>
                <c:pt idx="341">
                  <c:v>523</c:v>
                </c:pt>
                <c:pt idx="342">
                  <c:v>534</c:v>
                </c:pt>
                <c:pt idx="343">
                  <c:v>497</c:v>
                </c:pt>
                <c:pt idx="344">
                  <c:v>576</c:v>
                </c:pt>
                <c:pt idx="345">
                  <c:v>560</c:v>
                </c:pt>
                <c:pt idx="346">
                  <c:v>533</c:v>
                </c:pt>
                <c:pt idx="347">
                  <c:v>543</c:v>
                </c:pt>
                <c:pt idx="348">
                  <c:v>561</c:v>
                </c:pt>
                <c:pt idx="349">
                  <c:v>572</c:v>
                </c:pt>
                <c:pt idx="350">
                  <c:v>546</c:v>
                </c:pt>
                <c:pt idx="351">
                  <c:v>510</c:v>
                </c:pt>
                <c:pt idx="352">
                  <c:v>560</c:v>
                </c:pt>
                <c:pt idx="353">
                  <c:v>548</c:v>
                </c:pt>
                <c:pt idx="354">
                  <c:v>541</c:v>
                </c:pt>
                <c:pt idx="355">
                  <c:v>574</c:v>
                </c:pt>
                <c:pt idx="356">
                  <c:v>562</c:v>
                </c:pt>
                <c:pt idx="357">
                  <c:v>562</c:v>
                </c:pt>
                <c:pt idx="358">
                  <c:v>516</c:v>
                </c:pt>
                <c:pt idx="359">
                  <c:v>550</c:v>
                </c:pt>
                <c:pt idx="360">
                  <c:v>590</c:v>
                </c:pt>
                <c:pt idx="361">
                  <c:v>532</c:v>
                </c:pt>
                <c:pt idx="362">
                  <c:v>577</c:v>
                </c:pt>
                <c:pt idx="363">
                  <c:v>578</c:v>
                </c:pt>
                <c:pt idx="364">
                  <c:v>550</c:v>
                </c:pt>
                <c:pt idx="365">
                  <c:v>581</c:v>
                </c:pt>
                <c:pt idx="366">
                  <c:v>575</c:v>
                </c:pt>
                <c:pt idx="367">
                  <c:v>545</c:v>
                </c:pt>
                <c:pt idx="368">
                  <c:v>526</c:v>
                </c:pt>
                <c:pt idx="369">
                  <c:v>562</c:v>
                </c:pt>
                <c:pt idx="370">
                  <c:v>572</c:v>
                </c:pt>
                <c:pt idx="371">
                  <c:v>539</c:v>
                </c:pt>
                <c:pt idx="372">
                  <c:v>542</c:v>
                </c:pt>
                <c:pt idx="373">
                  <c:v>547</c:v>
                </c:pt>
                <c:pt idx="374">
                  <c:v>594</c:v>
                </c:pt>
                <c:pt idx="375">
                  <c:v>561</c:v>
                </c:pt>
                <c:pt idx="376">
                  <c:v>521</c:v>
                </c:pt>
                <c:pt idx="377">
                  <c:v>575</c:v>
                </c:pt>
                <c:pt idx="378">
                  <c:v>543</c:v>
                </c:pt>
                <c:pt idx="379">
                  <c:v>547</c:v>
                </c:pt>
                <c:pt idx="380">
                  <c:v>596</c:v>
                </c:pt>
                <c:pt idx="381">
                  <c:v>570</c:v>
                </c:pt>
                <c:pt idx="382">
                  <c:v>574</c:v>
                </c:pt>
                <c:pt idx="383">
                  <c:v>553</c:v>
                </c:pt>
                <c:pt idx="384">
                  <c:v>557</c:v>
                </c:pt>
                <c:pt idx="385">
                  <c:v>579</c:v>
                </c:pt>
                <c:pt idx="386">
                  <c:v>581</c:v>
                </c:pt>
                <c:pt idx="387">
                  <c:v>625</c:v>
                </c:pt>
                <c:pt idx="388">
                  <c:v>580</c:v>
                </c:pt>
                <c:pt idx="389">
                  <c:v>584</c:v>
                </c:pt>
                <c:pt idx="390">
                  <c:v>587</c:v>
                </c:pt>
                <c:pt idx="391">
                  <c:v>505</c:v>
                </c:pt>
                <c:pt idx="392">
                  <c:v>591</c:v>
                </c:pt>
                <c:pt idx="393">
                  <c:v>582</c:v>
                </c:pt>
                <c:pt idx="394">
                  <c:v>576</c:v>
                </c:pt>
                <c:pt idx="395">
                  <c:v>589</c:v>
                </c:pt>
                <c:pt idx="396">
                  <c:v>573</c:v>
                </c:pt>
                <c:pt idx="397">
                  <c:v>577</c:v>
                </c:pt>
                <c:pt idx="398">
                  <c:v>633</c:v>
                </c:pt>
                <c:pt idx="399">
                  <c:v>623</c:v>
                </c:pt>
                <c:pt idx="400">
                  <c:v>626</c:v>
                </c:pt>
              </c:numCache>
            </c:numRef>
          </c:yVal>
          <c:smooth val="0"/>
        </c:ser>
        <c:ser>
          <c:idx val="2"/>
          <c:order val="1"/>
          <c:tx>
            <c:v>Back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Sheet1!$AE$2:$AE$402</c:f>
              <c:numCache>
                <c:formatCode>General</c:formatCode>
                <c:ptCount val="401"/>
                <c:pt idx="0">
                  <c:v>295</c:v>
                </c:pt>
                <c:pt idx="1">
                  <c:v>294.95</c:v>
                </c:pt>
                <c:pt idx="2">
                  <c:v>294.89999999999998</c:v>
                </c:pt>
                <c:pt idx="3">
                  <c:v>294.85000000000002</c:v>
                </c:pt>
                <c:pt idx="4">
                  <c:v>294.8</c:v>
                </c:pt>
                <c:pt idx="5">
                  <c:v>294.75</c:v>
                </c:pt>
                <c:pt idx="6">
                  <c:v>294.7</c:v>
                </c:pt>
                <c:pt idx="7">
                  <c:v>294.64999999999998</c:v>
                </c:pt>
                <c:pt idx="8">
                  <c:v>294.60000000000002</c:v>
                </c:pt>
                <c:pt idx="9">
                  <c:v>294.55</c:v>
                </c:pt>
                <c:pt idx="10">
                  <c:v>294.5</c:v>
                </c:pt>
                <c:pt idx="11">
                  <c:v>294.45</c:v>
                </c:pt>
                <c:pt idx="12">
                  <c:v>294.39999999999998</c:v>
                </c:pt>
                <c:pt idx="13">
                  <c:v>294.35000000000002</c:v>
                </c:pt>
                <c:pt idx="14">
                  <c:v>294.3</c:v>
                </c:pt>
                <c:pt idx="15">
                  <c:v>294.25</c:v>
                </c:pt>
                <c:pt idx="16">
                  <c:v>294.2</c:v>
                </c:pt>
                <c:pt idx="17">
                  <c:v>294.14999999999998</c:v>
                </c:pt>
                <c:pt idx="18">
                  <c:v>294.10000000000002</c:v>
                </c:pt>
                <c:pt idx="19">
                  <c:v>294.05</c:v>
                </c:pt>
                <c:pt idx="20">
                  <c:v>294</c:v>
                </c:pt>
                <c:pt idx="21">
                  <c:v>293.95</c:v>
                </c:pt>
                <c:pt idx="22">
                  <c:v>293.89999999999998</c:v>
                </c:pt>
                <c:pt idx="23">
                  <c:v>293.85000000000002</c:v>
                </c:pt>
                <c:pt idx="24">
                  <c:v>293.8</c:v>
                </c:pt>
                <c:pt idx="25">
                  <c:v>293.75</c:v>
                </c:pt>
                <c:pt idx="26">
                  <c:v>293.7</c:v>
                </c:pt>
                <c:pt idx="27">
                  <c:v>293.64999999999998</c:v>
                </c:pt>
                <c:pt idx="28">
                  <c:v>293.60000000000002</c:v>
                </c:pt>
                <c:pt idx="29">
                  <c:v>293.55</c:v>
                </c:pt>
                <c:pt idx="30">
                  <c:v>293.5</c:v>
                </c:pt>
                <c:pt idx="31">
                  <c:v>293.45</c:v>
                </c:pt>
                <c:pt idx="32">
                  <c:v>293.39999999999998</c:v>
                </c:pt>
                <c:pt idx="33">
                  <c:v>293.35000000000002</c:v>
                </c:pt>
                <c:pt idx="34">
                  <c:v>293.3</c:v>
                </c:pt>
                <c:pt idx="35">
                  <c:v>293.25</c:v>
                </c:pt>
                <c:pt idx="36">
                  <c:v>293.2</c:v>
                </c:pt>
                <c:pt idx="37">
                  <c:v>293.14999999999998</c:v>
                </c:pt>
                <c:pt idx="38">
                  <c:v>293.10000000000002</c:v>
                </c:pt>
                <c:pt idx="39">
                  <c:v>293.05</c:v>
                </c:pt>
                <c:pt idx="40">
                  <c:v>293</c:v>
                </c:pt>
                <c:pt idx="41">
                  <c:v>292.95</c:v>
                </c:pt>
                <c:pt idx="42">
                  <c:v>292.89999999999998</c:v>
                </c:pt>
                <c:pt idx="43">
                  <c:v>292.85000000000002</c:v>
                </c:pt>
                <c:pt idx="44">
                  <c:v>292.8</c:v>
                </c:pt>
                <c:pt idx="45">
                  <c:v>292.75</c:v>
                </c:pt>
                <c:pt idx="46">
                  <c:v>292.7</c:v>
                </c:pt>
                <c:pt idx="47">
                  <c:v>292.64999999999998</c:v>
                </c:pt>
                <c:pt idx="48">
                  <c:v>292.60000000000002</c:v>
                </c:pt>
                <c:pt idx="49">
                  <c:v>292.55</c:v>
                </c:pt>
                <c:pt idx="50">
                  <c:v>292.5</c:v>
                </c:pt>
                <c:pt idx="51">
                  <c:v>292.45</c:v>
                </c:pt>
                <c:pt idx="52">
                  <c:v>292.39999999999998</c:v>
                </c:pt>
                <c:pt idx="53">
                  <c:v>292.35000000000002</c:v>
                </c:pt>
                <c:pt idx="54">
                  <c:v>292.3</c:v>
                </c:pt>
                <c:pt idx="55">
                  <c:v>292.25</c:v>
                </c:pt>
                <c:pt idx="56">
                  <c:v>292.2</c:v>
                </c:pt>
                <c:pt idx="57">
                  <c:v>292.14999999999998</c:v>
                </c:pt>
                <c:pt idx="58">
                  <c:v>292.10000000000002</c:v>
                </c:pt>
                <c:pt idx="59">
                  <c:v>292.05</c:v>
                </c:pt>
                <c:pt idx="60">
                  <c:v>292</c:v>
                </c:pt>
                <c:pt idx="61">
                  <c:v>291.95</c:v>
                </c:pt>
                <c:pt idx="62">
                  <c:v>291.89999999999998</c:v>
                </c:pt>
                <c:pt idx="63">
                  <c:v>291.85000000000002</c:v>
                </c:pt>
                <c:pt idx="64">
                  <c:v>291.8</c:v>
                </c:pt>
                <c:pt idx="65">
                  <c:v>291.75</c:v>
                </c:pt>
                <c:pt idx="66">
                  <c:v>291.7</c:v>
                </c:pt>
                <c:pt idx="67">
                  <c:v>291.64999999999998</c:v>
                </c:pt>
                <c:pt idx="68">
                  <c:v>291.60000000000002</c:v>
                </c:pt>
                <c:pt idx="69">
                  <c:v>291.55</c:v>
                </c:pt>
                <c:pt idx="70">
                  <c:v>291.5</c:v>
                </c:pt>
                <c:pt idx="71">
                  <c:v>291.45</c:v>
                </c:pt>
                <c:pt idx="72">
                  <c:v>291.39999999999998</c:v>
                </c:pt>
                <c:pt idx="73">
                  <c:v>291.35000000000002</c:v>
                </c:pt>
                <c:pt idx="74">
                  <c:v>291.3</c:v>
                </c:pt>
                <c:pt idx="75">
                  <c:v>291.25</c:v>
                </c:pt>
                <c:pt idx="76">
                  <c:v>291.2</c:v>
                </c:pt>
                <c:pt idx="77">
                  <c:v>291.14999999999998</c:v>
                </c:pt>
                <c:pt idx="78">
                  <c:v>291.10000000000002</c:v>
                </c:pt>
                <c:pt idx="79">
                  <c:v>291.05</c:v>
                </c:pt>
                <c:pt idx="80">
                  <c:v>291</c:v>
                </c:pt>
                <c:pt idx="81">
                  <c:v>290.95</c:v>
                </c:pt>
                <c:pt idx="82">
                  <c:v>290.89999999999998</c:v>
                </c:pt>
                <c:pt idx="83">
                  <c:v>290.85000000000002</c:v>
                </c:pt>
                <c:pt idx="84">
                  <c:v>290.8</c:v>
                </c:pt>
                <c:pt idx="85">
                  <c:v>290.75</c:v>
                </c:pt>
                <c:pt idx="86">
                  <c:v>290.7</c:v>
                </c:pt>
                <c:pt idx="87">
                  <c:v>290.64999999999998</c:v>
                </c:pt>
                <c:pt idx="88">
                  <c:v>290.60000000000002</c:v>
                </c:pt>
                <c:pt idx="89">
                  <c:v>290.55</c:v>
                </c:pt>
                <c:pt idx="90">
                  <c:v>290.5</c:v>
                </c:pt>
                <c:pt idx="91">
                  <c:v>290.45</c:v>
                </c:pt>
                <c:pt idx="92">
                  <c:v>290.39999999999998</c:v>
                </c:pt>
                <c:pt idx="93">
                  <c:v>290.35000000000002</c:v>
                </c:pt>
                <c:pt idx="94">
                  <c:v>290.3</c:v>
                </c:pt>
                <c:pt idx="95">
                  <c:v>290.25</c:v>
                </c:pt>
                <c:pt idx="96">
                  <c:v>290.2</c:v>
                </c:pt>
                <c:pt idx="97">
                  <c:v>290.14999999999998</c:v>
                </c:pt>
                <c:pt idx="98">
                  <c:v>290.10000000000002</c:v>
                </c:pt>
                <c:pt idx="99">
                  <c:v>290.05</c:v>
                </c:pt>
                <c:pt idx="100">
                  <c:v>290</c:v>
                </c:pt>
                <c:pt idx="101">
                  <c:v>289.95</c:v>
                </c:pt>
                <c:pt idx="102">
                  <c:v>289.89999999999998</c:v>
                </c:pt>
                <c:pt idx="103">
                  <c:v>289.85000000000002</c:v>
                </c:pt>
                <c:pt idx="104">
                  <c:v>289.8</c:v>
                </c:pt>
                <c:pt idx="105">
                  <c:v>289.75</c:v>
                </c:pt>
                <c:pt idx="106">
                  <c:v>289.7</c:v>
                </c:pt>
                <c:pt idx="107">
                  <c:v>289.64999999999998</c:v>
                </c:pt>
                <c:pt idx="108">
                  <c:v>289.60000000000002</c:v>
                </c:pt>
                <c:pt idx="109">
                  <c:v>289.55</c:v>
                </c:pt>
                <c:pt idx="110">
                  <c:v>289.5</c:v>
                </c:pt>
                <c:pt idx="111">
                  <c:v>289.45</c:v>
                </c:pt>
                <c:pt idx="112">
                  <c:v>289.39999999999998</c:v>
                </c:pt>
                <c:pt idx="113">
                  <c:v>289.35000000000002</c:v>
                </c:pt>
                <c:pt idx="114">
                  <c:v>289.3</c:v>
                </c:pt>
                <c:pt idx="115">
                  <c:v>289.25</c:v>
                </c:pt>
                <c:pt idx="116">
                  <c:v>289.2</c:v>
                </c:pt>
                <c:pt idx="117">
                  <c:v>289.14999999999998</c:v>
                </c:pt>
                <c:pt idx="118">
                  <c:v>289.10000000000002</c:v>
                </c:pt>
                <c:pt idx="119">
                  <c:v>289.05</c:v>
                </c:pt>
                <c:pt idx="120">
                  <c:v>289</c:v>
                </c:pt>
                <c:pt idx="121">
                  <c:v>288.95</c:v>
                </c:pt>
                <c:pt idx="122">
                  <c:v>288.89999999999998</c:v>
                </c:pt>
                <c:pt idx="123">
                  <c:v>288.85000000000002</c:v>
                </c:pt>
                <c:pt idx="124">
                  <c:v>288.8</c:v>
                </c:pt>
                <c:pt idx="125">
                  <c:v>288.75</c:v>
                </c:pt>
                <c:pt idx="126">
                  <c:v>288.7</c:v>
                </c:pt>
                <c:pt idx="127">
                  <c:v>288.64999999999998</c:v>
                </c:pt>
                <c:pt idx="128">
                  <c:v>288.60000000000002</c:v>
                </c:pt>
                <c:pt idx="129">
                  <c:v>288.55</c:v>
                </c:pt>
                <c:pt idx="130">
                  <c:v>288.5</c:v>
                </c:pt>
                <c:pt idx="131">
                  <c:v>288.45</c:v>
                </c:pt>
                <c:pt idx="132">
                  <c:v>288.39999999999998</c:v>
                </c:pt>
                <c:pt idx="133">
                  <c:v>288.35000000000002</c:v>
                </c:pt>
                <c:pt idx="134">
                  <c:v>288.3</c:v>
                </c:pt>
                <c:pt idx="135">
                  <c:v>288.25</c:v>
                </c:pt>
                <c:pt idx="136">
                  <c:v>288.2</c:v>
                </c:pt>
                <c:pt idx="137">
                  <c:v>288.14999999999998</c:v>
                </c:pt>
                <c:pt idx="138">
                  <c:v>288.10000000000002</c:v>
                </c:pt>
                <c:pt idx="139">
                  <c:v>288.05</c:v>
                </c:pt>
                <c:pt idx="140">
                  <c:v>288</c:v>
                </c:pt>
                <c:pt idx="141">
                  <c:v>287.95</c:v>
                </c:pt>
                <c:pt idx="142">
                  <c:v>287.89999999999998</c:v>
                </c:pt>
                <c:pt idx="143">
                  <c:v>287.85000000000002</c:v>
                </c:pt>
                <c:pt idx="144">
                  <c:v>287.8</c:v>
                </c:pt>
                <c:pt idx="145">
                  <c:v>287.75</c:v>
                </c:pt>
                <c:pt idx="146">
                  <c:v>287.7</c:v>
                </c:pt>
                <c:pt idx="147">
                  <c:v>287.64999999999998</c:v>
                </c:pt>
                <c:pt idx="148">
                  <c:v>287.60000000000002</c:v>
                </c:pt>
                <c:pt idx="149">
                  <c:v>287.55</c:v>
                </c:pt>
                <c:pt idx="150">
                  <c:v>287.5</c:v>
                </c:pt>
                <c:pt idx="151">
                  <c:v>287.45</c:v>
                </c:pt>
                <c:pt idx="152">
                  <c:v>287.39999999999998</c:v>
                </c:pt>
                <c:pt idx="153">
                  <c:v>287.35000000000002</c:v>
                </c:pt>
                <c:pt idx="154">
                  <c:v>287.3</c:v>
                </c:pt>
                <c:pt idx="155">
                  <c:v>287.25</c:v>
                </c:pt>
                <c:pt idx="156">
                  <c:v>287.2</c:v>
                </c:pt>
                <c:pt idx="157">
                  <c:v>287.14999999999998</c:v>
                </c:pt>
                <c:pt idx="158">
                  <c:v>287.10000000000002</c:v>
                </c:pt>
                <c:pt idx="159">
                  <c:v>287.05</c:v>
                </c:pt>
                <c:pt idx="160">
                  <c:v>287</c:v>
                </c:pt>
                <c:pt idx="161">
                  <c:v>286.95</c:v>
                </c:pt>
                <c:pt idx="162">
                  <c:v>286.89999999999998</c:v>
                </c:pt>
                <c:pt idx="163">
                  <c:v>286.85000000000002</c:v>
                </c:pt>
                <c:pt idx="164">
                  <c:v>286.8</c:v>
                </c:pt>
                <c:pt idx="165">
                  <c:v>286.75</c:v>
                </c:pt>
                <c:pt idx="166">
                  <c:v>286.7</c:v>
                </c:pt>
                <c:pt idx="167">
                  <c:v>286.64999999999998</c:v>
                </c:pt>
                <c:pt idx="168">
                  <c:v>286.60000000000002</c:v>
                </c:pt>
                <c:pt idx="169">
                  <c:v>286.55</c:v>
                </c:pt>
                <c:pt idx="170">
                  <c:v>286.5</c:v>
                </c:pt>
                <c:pt idx="171">
                  <c:v>286.45</c:v>
                </c:pt>
                <c:pt idx="172">
                  <c:v>286.39999999999998</c:v>
                </c:pt>
                <c:pt idx="173">
                  <c:v>286.35000000000002</c:v>
                </c:pt>
                <c:pt idx="174">
                  <c:v>286.3</c:v>
                </c:pt>
                <c:pt idx="175">
                  <c:v>286.25</c:v>
                </c:pt>
                <c:pt idx="176">
                  <c:v>286.2</c:v>
                </c:pt>
                <c:pt idx="177">
                  <c:v>286.14999999999998</c:v>
                </c:pt>
                <c:pt idx="178">
                  <c:v>286.10000000000002</c:v>
                </c:pt>
                <c:pt idx="179">
                  <c:v>286.05</c:v>
                </c:pt>
                <c:pt idx="180">
                  <c:v>286</c:v>
                </c:pt>
                <c:pt idx="181">
                  <c:v>285.95</c:v>
                </c:pt>
                <c:pt idx="182">
                  <c:v>285.89999999999998</c:v>
                </c:pt>
                <c:pt idx="183">
                  <c:v>285.85000000000002</c:v>
                </c:pt>
                <c:pt idx="184">
                  <c:v>285.8</c:v>
                </c:pt>
                <c:pt idx="185">
                  <c:v>285.75</c:v>
                </c:pt>
                <c:pt idx="186">
                  <c:v>285.7</c:v>
                </c:pt>
                <c:pt idx="187">
                  <c:v>285.64999999999998</c:v>
                </c:pt>
                <c:pt idx="188">
                  <c:v>285.60000000000002</c:v>
                </c:pt>
                <c:pt idx="189">
                  <c:v>285.55</c:v>
                </c:pt>
                <c:pt idx="190">
                  <c:v>285.5</c:v>
                </c:pt>
                <c:pt idx="191">
                  <c:v>285.45</c:v>
                </c:pt>
                <c:pt idx="192">
                  <c:v>285.39999999999998</c:v>
                </c:pt>
                <c:pt idx="193">
                  <c:v>285.35000000000002</c:v>
                </c:pt>
                <c:pt idx="194">
                  <c:v>285.3</c:v>
                </c:pt>
                <c:pt idx="195">
                  <c:v>285.25</c:v>
                </c:pt>
                <c:pt idx="196">
                  <c:v>285.2</c:v>
                </c:pt>
                <c:pt idx="197">
                  <c:v>285.14999999999998</c:v>
                </c:pt>
                <c:pt idx="198">
                  <c:v>285.10000000000002</c:v>
                </c:pt>
                <c:pt idx="199">
                  <c:v>285.05</c:v>
                </c:pt>
                <c:pt idx="200">
                  <c:v>285</c:v>
                </c:pt>
                <c:pt idx="201">
                  <c:v>284.95</c:v>
                </c:pt>
                <c:pt idx="202">
                  <c:v>284.89999999999998</c:v>
                </c:pt>
                <c:pt idx="203">
                  <c:v>284.85000000000002</c:v>
                </c:pt>
                <c:pt idx="204">
                  <c:v>284.8</c:v>
                </c:pt>
                <c:pt idx="205">
                  <c:v>284.75</c:v>
                </c:pt>
                <c:pt idx="206">
                  <c:v>284.7</c:v>
                </c:pt>
                <c:pt idx="207">
                  <c:v>284.64999999999998</c:v>
                </c:pt>
                <c:pt idx="208">
                  <c:v>284.60000000000002</c:v>
                </c:pt>
                <c:pt idx="209">
                  <c:v>284.55</c:v>
                </c:pt>
                <c:pt idx="210">
                  <c:v>284.5</c:v>
                </c:pt>
                <c:pt idx="211">
                  <c:v>284.45</c:v>
                </c:pt>
                <c:pt idx="212">
                  <c:v>284.39999999999998</c:v>
                </c:pt>
                <c:pt idx="213">
                  <c:v>284.35000000000002</c:v>
                </c:pt>
                <c:pt idx="214">
                  <c:v>284.3</c:v>
                </c:pt>
                <c:pt idx="215">
                  <c:v>284.25</c:v>
                </c:pt>
                <c:pt idx="216">
                  <c:v>284.2</c:v>
                </c:pt>
                <c:pt idx="217">
                  <c:v>284.14999999999998</c:v>
                </c:pt>
                <c:pt idx="218">
                  <c:v>284.10000000000002</c:v>
                </c:pt>
                <c:pt idx="219">
                  <c:v>284.05</c:v>
                </c:pt>
                <c:pt idx="220">
                  <c:v>284</c:v>
                </c:pt>
                <c:pt idx="221">
                  <c:v>283.95</c:v>
                </c:pt>
                <c:pt idx="222">
                  <c:v>283.89999999999998</c:v>
                </c:pt>
                <c:pt idx="223">
                  <c:v>283.85000000000002</c:v>
                </c:pt>
                <c:pt idx="224">
                  <c:v>283.8</c:v>
                </c:pt>
                <c:pt idx="225">
                  <c:v>283.75</c:v>
                </c:pt>
                <c:pt idx="226">
                  <c:v>283.7</c:v>
                </c:pt>
                <c:pt idx="227">
                  <c:v>283.64999999999998</c:v>
                </c:pt>
                <c:pt idx="228">
                  <c:v>283.60000000000002</c:v>
                </c:pt>
                <c:pt idx="229">
                  <c:v>283.55</c:v>
                </c:pt>
                <c:pt idx="230">
                  <c:v>283.5</c:v>
                </c:pt>
                <c:pt idx="231">
                  <c:v>283.45</c:v>
                </c:pt>
                <c:pt idx="232">
                  <c:v>283.39999999999998</c:v>
                </c:pt>
                <c:pt idx="233">
                  <c:v>283.35000000000002</c:v>
                </c:pt>
                <c:pt idx="234">
                  <c:v>283.3</c:v>
                </c:pt>
                <c:pt idx="235">
                  <c:v>283.25</c:v>
                </c:pt>
                <c:pt idx="236">
                  <c:v>283.2</c:v>
                </c:pt>
                <c:pt idx="237">
                  <c:v>283.14999999999998</c:v>
                </c:pt>
                <c:pt idx="238">
                  <c:v>283.10000000000002</c:v>
                </c:pt>
                <c:pt idx="239">
                  <c:v>283.05</c:v>
                </c:pt>
                <c:pt idx="240">
                  <c:v>283</c:v>
                </c:pt>
                <c:pt idx="241">
                  <c:v>282.95</c:v>
                </c:pt>
                <c:pt idx="242">
                  <c:v>282.89999999999998</c:v>
                </c:pt>
                <c:pt idx="243">
                  <c:v>282.85000000000002</c:v>
                </c:pt>
                <c:pt idx="244">
                  <c:v>282.8</c:v>
                </c:pt>
                <c:pt idx="245">
                  <c:v>282.75</c:v>
                </c:pt>
                <c:pt idx="246">
                  <c:v>282.7</c:v>
                </c:pt>
                <c:pt idx="247">
                  <c:v>282.64999999999998</c:v>
                </c:pt>
                <c:pt idx="248">
                  <c:v>282.60000000000002</c:v>
                </c:pt>
                <c:pt idx="249">
                  <c:v>282.55</c:v>
                </c:pt>
                <c:pt idx="250">
                  <c:v>282.5</c:v>
                </c:pt>
                <c:pt idx="251">
                  <c:v>282.45</c:v>
                </c:pt>
                <c:pt idx="252">
                  <c:v>282.39999999999998</c:v>
                </c:pt>
                <c:pt idx="253">
                  <c:v>282.35000000000002</c:v>
                </c:pt>
                <c:pt idx="254">
                  <c:v>282.3</c:v>
                </c:pt>
                <c:pt idx="255">
                  <c:v>282.25</c:v>
                </c:pt>
                <c:pt idx="256">
                  <c:v>282.2</c:v>
                </c:pt>
                <c:pt idx="257">
                  <c:v>282.14999999999998</c:v>
                </c:pt>
                <c:pt idx="258">
                  <c:v>282.10000000000002</c:v>
                </c:pt>
                <c:pt idx="259">
                  <c:v>282.05</c:v>
                </c:pt>
                <c:pt idx="260">
                  <c:v>282</c:v>
                </c:pt>
                <c:pt idx="261">
                  <c:v>281.95</c:v>
                </c:pt>
                <c:pt idx="262">
                  <c:v>281.89999999999998</c:v>
                </c:pt>
                <c:pt idx="263">
                  <c:v>281.85000000000002</c:v>
                </c:pt>
                <c:pt idx="264">
                  <c:v>281.8</c:v>
                </c:pt>
                <c:pt idx="265">
                  <c:v>281.75</c:v>
                </c:pt>
                <c:pt idx="266">
                  <c:v>281.7</c:v>
                </c:pt>
                <c:pt idx="267">
                  <c:v>281.64999999999998</c:v>
                </c:pt>
                <c:pt idx="268">
                  <c:v>281.60000000000002</c:v>
                </c:pt>
                <c:pt idx="269">
                  <c:v>281.55</c:v>
                </c:pt>
                <c:pt idx="270">
                  <c:v>281.5</c:v>
                </c:pt>
                <c:pt idx="271">
                  <c:v>281.45</c:v>
                </c:pt>
                <c:pt idx="272">
                  <c:v>281.39999999999998</c:v>
                </c:pt>
                <c:pt idx="273">
                  <c:v>281.35000000000002</c:v>
                </c:pt>
                <c:pt idx="274">
                  <c:v>281.3</c:v>
                </c:pt>
                <c:pt idx="275">
                  <c:v>281.25</c:v>
                </c:pt>
                <c:pt idx="276">
                  <c:v>281.2</c:v>
                </c:pt>
                <c:pt idx="277">
                  <c:v>281.14999999999998</c:v>
                </c:pt>
                <c:pt idx="278">
                  <c:v>281.10000000000002</c:v>
                </c:pt>
                <c:pt idx="279">
                  <c:v>281.05</c:v>
                </c:pt>
                <c:pt idx="280">
                  <c:v>281</c:v>
                </c:pt>
                <c:pt idx="281">
                  <c:v>280.95</c:v>
                </c:pt>
                <c:pt idx="282">
                  <c:v>280.89999999999998</c:v>
                </c:pt>
                <c:pt idx="283">
                  <c:v>280.85000000000002</c:v>
                </c:pt>
                <c:pt idx="284">
                  <c:v>280.8</c:v>
                </c:pt>
                <c:pt idx="285">
                  <c:v>280.75</c:v>
                </c:pt>
                <c:pt idx="286">
                  <c:v>280.7</c:v>
                </c:pt>
                <c:pt idx="287">
                  <c:v>280.64999999999998</c:v>
                </c:pt>
                <c:pt idx="288">
                  <c:v>280.60000000000002</c:v>
                </c:pt>
                <c:pt idx="289">
                  <c:v>280.55</c:v>
                </c:pt>
                <c:pt idx="290">
                  <c:v>280.5</c:v>
                </c:pt>
                <c:pt idx="291">
                  <c:v>280.45</c:v>
                </c:pt>
                <c:pt idx="292">
                  <c:v>280.39999999999998</c:v>
                </c:pt>
                <c:pt idx="293">
                  <c:v>280.35000000000002</c:v>
                </c:pt>
                <c:pt idx="294">
                  <c:v>280.3</c:v>
                </c:pt>
                <c:pt idx="295">
                  <c:v>280.25</c:v>
                </c:pt>
                <c:pt idx="296">
                  <c:v>280.2</c:v>
                </c:pt>
                <c:pt idx="297">
                  <c:v>280.14999999999998</c:v>
                </c:pt>
                <c:pt idx="298">
                  <c:v>280.10000000000002</c:v>
                </c:pt>
                <c:pt idx="299">
                  <c:v>280.05</c:v>
                </c:pt>
                <c:pt idx="300">
                  <c:v>280</c:v>
                </c:pt>
                <c:pt idx="301">
                  <c:v>279.95</c:v>
                </c:pt>
                <c:pt idx="302">
                  <c:v>279.89999999999998</c:v>
                </c:pt>
                <c:pt idx="303">
                  <c:v>279.85000000000002</c:v>
                </c:pt>
                <c:pt idx="304">
                  <c:v>279.8</c:v>
                </c:pt>
                <c:pt idx="305">
                  <c:v>279.75</c:v>
                </c:pt>
                <c:pt idx="306">
                  <c:v>279.7</c:v>
                </c:pt>
                <c:pt idx="307">
                  <c:v>279.64999999999998</c:v>
                </c:pt>
                <c:pt idx="308">
                  <c:v>279.60000000000002</c:v>
                </c:pt>
                <c:pt idx="309">
                  <c:v>279.55</c:v>
                </c:pt>
                <c:pt idx="310">
                  <c:v>279.5</c:v>
                </c:pt>
                <c:pt idx="311">
                  <c:v>279.45</c:v>
                </c:pt>
                <c:pt idx="312">
                  <c:v>279.39999999999998</c:v>
                </c:pt>
                <c:pt idx="313">
                  <c:v>279.35000000000002</c:v>
                </c:pt>
                <c:pt idx="314">
                  <c:v>279.3</c:v>
                </c:pt>
                <c:pt idx="315">
                  <c:v>279.25</c:v>
                </c:pt>
                <c:pt idx="316">
                  <c:v>279.2</c:v>
                </c:pt>
                <c:pt idx="317">
                  <c:v>279.14999999999998</c:v>
                </c:pt>
                <c:pt idx="318">
                  <c:v>279.10000000000002</c:v>
                </c:pt>
                <c:pt idx="319">
                  <c:v>279.05</c:v>
                </c:pt>
                <c:pt idx="320">
                  <c:v>279</c:v>
                </c:pt>
                <c:pt idx="321">
                  <c:v>278.95</c:v>
                </c:pt>
                <c:pt idx="322">
                  <c:v>278.89999999999998</c:v>
                </c:pt>
                <c:pt idx="323">
                  <c:v>278.85000000000002</c:v>
                </c:pt>
                <c:pt idx="324">
                  <c:v>278.8</c:v>
                </c:pt>
                <c:pt idx="325">
                  <c:v>278.75</c:v>
                </c:pt>
                <c:pt idx="326">
                  <c:v>278.7</c:v>
                </c:pt>
                <c:pt idx="327">
                  <c:v>278.64999999999998</c:v>
                </c:pt>
                <c:pt idx="328">
                  <c:v>278.60000000000002</c:v>
                </c:pt>
                <c:pt idx="329">
                  <c:v>278.55</c:v>
                </c:pt>
                <c:pt idx="330">
                  <c:v>278.5</c:v>
                </c:pt>
                <c:pt idx="331">
                  <c:v>278.45</c:v>
                </c:pt>
                <c:pt idx="332">
                  <c:v>278.39999999999998</c:v>
                </c:pt>
                <c:pt idx="333">
                  <c:v>278.35000000000002</c:v>
                </c:pt>
                <c:pt idx="334">
                  <c:v>278.3</c:v>
                </c:pt>
                <c:pt idx="335">
                  <c:v>278.25</c:v>
                </c:pt>
                <c:pt idx="336">
                  <c:v>278.2</c:v>
                </c:pt>
                <c:pt idx="337">
                  <c:v>278.14999999999998</c:v>
                </c:pt>
                <c:pt idx="338">
                  <c:v>278.10000000000002</c:v>
                </c:pt>
                <c:pt idx="339">
                  <c:v>278.05</c:v>
                </c:pt>
                <c:pt idx="340">
                  <c:v>278</c:v>
                </c:pt>
                <c:pt idx="341">
                  <c:v>277.95</c:v>
                </c:pt>
                <c:pt idx="342">
                  <c:v>277.89999999999998</c:v>
                </c:pt>
                <c:pt idx="343">
                  <c:v>277.85000000000002</c:v>
                </c:pt>
                <c:pt idx="344">
                  <c:v>277.8</c:v>
                </c:pt>
                <c:pt idx="345">
                  <c:v>277.75</c:v>
                </c:pt>
                <c:pt idx="346">
                  <c:v>277.7</c:v>
                </c:pt>
                <c:pt idx="347">
                  <c:v>277.64999999999998</c:v>
                </c:pt>
                <c:pt idx="348">
                  <c:v>277.60000000000002</c:v>
                </c:pt>
                <c:pt idx="349">
                  <c:v>277.55</c:v>
                </c:pt>
                <c:pt idx="350">
                  <c:v>277.5</c:v>
                </c:pt>
                <c:pt idx="351">
                  <c:v>277.45</c:v>
                </c:pt>
                <c:pt idx="352">
                  <c:v>277.39999999999998</c:v>
                </c:pt>
                <c:pt idx="353">
                  <c:v>277.35000000000002</c:v>
                </c:pt>
                <c:pt idx="354">
                  <c:v>277.3</c:v>
                </c:pt>
                <c:pt idx="355">
                  <c:v>277.25</c:v>
                </c:pt>
                <c:pt idx="356">
                  <c:v>277.2</c:v>
                </c:pt>
                <c:pt idx="357">
                  <c:v>277.14999999999998</c:v>
                </c:pt>
                <c:pt idx="358">
                  <c:v>277.10000000000002</c:v>
                </c:pt>
                <c:pt idx="359">
                  <c:v>277.05</c:v>
                </c:pt>
                <c:pt idx="360">
                  <c:v>277</c:v>
                </c:pt>
                <c:pt idx="361">
                  <c:v>276.95</c:v>
                </c:pt>
                <c:pt idx="362">
                  <c:v>276.89999999999998</c:v>
                </c:pt>
                <c:pt idx="363">
                  <c:v>276.85000000000002</c:v>
                </c:pt>
                <c:pt idx="364">
                  <c:v>276.8</c:v>
                </c:pt>
                <c:pt idx="365">
                  <c:v>276.75</c:v>
                </c:pt>
                <c:pt idx="366">
                  <c:v>276.7</c:v>
                </c:pt>
                <c:pt idx="367">
                  <c:v>276.64999999999998</c:v>
                </c:pt>
                <c:pt idx="368">
                  <c:v>276.60000000000002</c:v>
                </c:pt>
                <c:pt idx="369">
                  <c:v>276.55</c:v>
                </c:pt>
                <c:pt idx="370">
                  <c:v>276.5</c:v>
                </c:pt>
                <c:pt idx="371">
                  <c:v>276.45</c:v>
                </c:pt>
                <c:pt idx="372">
                  <c:v>276.39999999999998</c:v>
                </c:pt>
                <c:pt idx="373">
                  <c:v>276.35000000000002</c:v>
                </c:pt>
                <c:pt idx="374">
                  <c:v>276.3</c:v>
                </c:pt>
                <c:pt idx="375">
                  <c:v>276.25</c:v>
                </c:pt>
                <c:pt idx="376">
                  <c:v>276.2</c:v>
                </c:pt>
                <c:pt idx="377">
                  <c:v>276.14999999999998</c:v>
                </c:pt>
                <c:pt idx="378">
                  <c:v>276.10000000000002</c:v>
                </c:pt>
                <c:pt idx="379">
                  <c:v>276.05</c:v>
                </c:pt>
                <c:pt idx="380">
                  <c:v>276</c:v>
                </c:pt>
                <c:pt idx="381">
                  <c:v>275.95</c:v>
                </c:pt>
                <c:pt idx="382">
                  <c:v>275.89999999999998</c:v>
                </c:pt>
                <c:pt idx="383">
                  <c:v>275.85000000000002</c:v>
                </c:pt>
                <c:pt idx="384">
                  <c:v>275.8</c:v>
                </c:pt>
                <c:pt idx="385">
                  <c:v>275.75</c:v>
                </c:pt>
                <c:pt idx="386">
                  <c:v>275.7</c:v>
                </c:pt>
                <c:pt idx="387">
                  <c:v>275.64999999999998</c:v>
                </c:pt>
                <c:pt idx="388">
                  <c:v>275.60000000000002</c:v>
                </c:pt>
                <c:pt idx="389">
                  <c:v>275.55</c:v>
                </c:pt>
                <c:pt idx="390">
                  <c:v>275.5</c:v>
                </c:pt>
                <c:pt idx="391">
                  <c:v>275.45</c:v>
                </c:pt>
                <c:pt idx="392">
                  <c:v>275.39999999999998</c:v>
                </c:pt>
                <c:pt idx="393">
                  <c:v>275.35000000000002</c:v>
                </c:pt>
                <c:pt idx="394">
                  <c:v>275.3</c:v>
                </c:pt>
                <c:pt idx="395">
                  <c:v>275.25</c:v>
                </c:pt>
                <c:pt idx="396">
                  <c:v>275.2</c:v>
                </c:pt>
                <c:pt idx="397">
                  <c:v>275.14999999999998</c:v>
                </c:pt>
                <c:pt idx="398">
                  <c:v>275.10000000000002</c:v>
                </c:pt>
                <c:pt idx="399">
                  <c:v>275.05</c:v>
                </c:pt>
                <c:pt idx="400">
                  <c:v>275</c:v>
                </c:pt>
              </c:numCache>
            </c:numRef>
          </c:xVal>
          <c:yVal>
            <c:numRef>
              <c:f>Sheet1!$AF$2:$AF$403</c:f>
              <c:numCache>
                <c:formatCode>General</c:formatCode>
                <c:ptCount val="402"/>
                <c:pt idx="0">
                  <c:v>499</c:v>
                </c:pt>
                <c:pt idx="1">
                  <c:v>480</c:v>
                </c:pt>
                <c:pt idx="2">
                  <c:v>553</c:v>
                </c:pt>
                <c:pt idx="3">
                  <c:v>510</c:v>
                </c:pt>
                <c:pt idx="4">
                  <c:v>494</c:v>
                </c:pt>
                <c:pt idx="5">
                  <c:v>535</c:v>
                </c:pt>
                <c:pt idx="6">
                  <c:v>538</c:v>
                </c:pt>
                <c:pt idx="7">
                  <c:v>521</c:v>
                </c:pt>
                <c:pt idx="8">
                  <c:v>555</c:v>
                </c:pt>
                <c:pt idx="9">
                  <c:v>541</c:v>
                </c:pt>
                <c:pt idx="10">
                  <c:v>519</c:v>
                </c:pt>
                <c:pt idx="11">
                  <c:v>527</c:v>
                </c:pt>
                <c:pt idx="12">
                  <c:v>536</c:v>
                </c:pt>
                <c:pt idx="13">
                  <c:v>529</c:v>
                </c:pt>
                <c:pt idx="14">
                  <c:v>487</c:v>
                </c:pt>
                <c:pt idx="15">
                  <c:v>541</c:v>
                </c:pt>
                <c:pt idx="16">
                  <c:v>559</c:v>
                </c:pt>
                <c:pt idx="17">
                  <c:v>542</c:v>
                </c:pt>
                <c:pt idx="18">
                  <c:v>533</c:v>
                </c:pt>
                <c:pt idx="19">
                  <c:v>503</c:v>
                </c:pt>
                <c:pt idx="20">
                  <c:v>558</c:v>
                </c:pt>
                <c:pt idx="21">
                  <c:v>496</c:v>
                </c:pt>
                <c:pt idx="22">
                  <c:v>518</c:v>
                </c:pt>
                <c:pt idx="23">
                  <c:v>543</c:v>
                </c:pt>
                <c:pt idx="24">
                  <c:v>528</c:v>
                </c:pt>
                <c:pt idx="25">
                  <c:v>518</c:v>
                </c:pt>
                <c:pt idx="26">
                  <c:v>530</c:v>
                </c:pt>
                <c:pt idx="27">
                  <c:v>542</c:v>
                </c:pt>
                <c:pt idx="28">
                  <c:v>491</c:v>
                </c:pt>
                <c:pt idx="29">
                  <c:v>533</c:v>
                </c:pt>
                <c:pt idx="30">
                  <c:v>502</c:v>
                </c:pt>
                <c:pt idx="31">
                  <c:v>529</c:v>
                </c:pt>
                <c:pt idx="32">
                  <c:v>520</c:v>
                </c:pt>
                <c:pt idx="33">
                  <c:v>532</c:v>
                </c:pt>
                <c:pt idx="34">
                  <c:v>545</c:v>
                </c:pt>
                <c:pt idx="35">
                  <c:v>509</c:v>
                </c:pt>
                <c:pt idx="36">
                  <c:v>516</c:v>
                </c:pt>
                <c:pt idx="37">
                  <c:v>545</c:v>
                </c:pt>
                <c:pt idx="38">
                  <c:v>507</c:v>
                </c:pt>
                <c:pt idx="39">
                  <c:v>523</c:v>
                </c:pt>
                <c:pt idx="40">
                  <c:v>504</c:v>
                </c:pt>
                <c:pt idx="41">
                  <c:v>519</c:v>
                </c:pt>
                <c:pt idx="42">
                  <c:v>498</c:v>
                </c:pt>
                <c:pt idx="43">
                  <c:v>539</c:v>
                </c:pt>
                <c:pt idx="44">
                  <c:v>514</c:v>
                </c:pt>
                <c:pt idx="45">
                  <c:v>526</c:v>
                </c:pt>
                <c:pt idx="46">
                  <c:v>505</c:v>
                </c:pt>
                <c:pt idx="47">
                  <c:v>534</c:v>
                </c:pt>
                <c:pt idx="48">
                  <c:v>527</c:v>
                </c:pt>
                <c:pt idx="49">
                  <c:v>522</c:v>
                </c:pt>
                <c:pt idx="50">
                  <c:v>504</c:v>
                </c:pt>
                <c:pt idx="51">
                  <c:v>535</c:v>
                </c:pt>
                <c:pt idx="52">
                  <c:v>503</c:v>
                </c:pt>
                <c:pt idx="53">
                  <c:v>515</c:v>
                </c:pt>
                <c:pt idx="54">
                  <c:v>531</c:v>
                </c:pt>
                <c:pt idx="55">
                  <c:v>474</c:v>
                </c:pt>
                <c:pt idx="56">
                  <c:v>543</c:v>
                </c:pt>
                <c:pt idx="57">
                  <c:v>514</c:v>
                </c:pt>
                <c:pt idx="58">
                  <c:v>529</c:v>
                </c:pt>
                <c:pt idx="59">
                  <c:v>491</c:v>
                </c:pt>
                <c:pt idx="60">
                  <c:v>532</c:v>
                </c:pt>
                <c:pt idx="61">
                  <c:v>489</c:v>
                </c:pt>
                <c:pt idx="62">
                  <c:v>526</c:v>
                </c:pt>
                <c:pt idx="63">
                  <c:v>542</c:v>
                </c:pt>
                <c:pt idx="64">
                  <c:v>533</c:v>
                </c:pt>
                <c:pt idx="65">
                  <c:v>536</c:v>
                </c:pt>
                <c:pt idx="66">
                  <c:v>500</c:v>
                </c:pt>
                <c:pt idx="67">
                  <c:v>533</c:v>
                </c:pt>
                <c:pt idx="68">
                  <c:v>508</c:v>
                </c:pt>
                <c:pt idx="69">
                  <c:v>523</c:v>
                </c:pt>
                <c:pt idx="70">
                  <c:v>570</c:v>
                </c:pt>
                <c:pt idx="71">
                  <c:v>526</c:v>
                </c:pt>
                <c:pt idx="72">
                  <c:v>536</c:v>
                </c:pt>
                <c:pt idx="73">
                  <c:v>509</c:v>
                </c:pt>
                <c:pt idx="74">
                  <c:v>552</c:v>
                </c:pt>
                <c:pt idx="75">
                  <c:v>516</c:v>
                </c:pt>
                <c:pt idx="76">
                  <c:v>505</c:v>
                </c:pt>
                <c:pt idx="77">
                  <c:v>536</c:v>
                </c:pt>
                <c:pt idx="78">
                  <c:v>530</c:v>
                </c:pt>
                <c:pt idx="79">
                  <c:v>555</c:v>
                </c:pt>
                <c:pt idx="80">
                  <c:v>545</c:v>
                </c:pt>
                <c:pt idx="81">
                  <c:v>484</c:v>
                </c:pt>
                <c:pt idx="82">
                  <c:v>560</c:v>
                </c:pt>
                <c:pt idx="83">
                  <c:v>534</c:v>
                </c:pt>
                <c:pt idx="84">
                  <c:v>510</c:v>
                </c:pt>
                <c:pt idx="85">
                  <c:v>544</c:v>
                </c:pt>
                <c:pt idx="86">
                  <c:v>527</c:v>
                </c:pt>
                <c:pt idx="87">
                  <c:v>564</c:v>
                </c:pt>
                <c:pt idx="88">
                  <c:v>534</c:v>
                </c:pt>
                <c:pt idx="89">
                  <c:v>537</c:v>
                </c:pt>
                <c:pt idx="90">
                  <c:v>523</c:v>
                </c:pt>
                <c:pt idx="91">
                  <c:v>524</c:v>
                </c:pt>
                <c:pt idx="92">
                  <c:v>550</c:v>
                </c:pt>
                <c:pt idx="93">
                  <c:v>536</c:v>
                </c:pt>
                <c:pt idx="94">
                  <c:v>502</c:v>
                </c:pt>
                <c:pt idx="95">
                  <c:v>549</c:v>
                </c:pt>
                <c:pt idx="96">
                  <c:v>550</c:v>
                </c:pt>
                <c:pt idx="97">
                  <c:v>489</c:v>
                </c:pt>
                <c:pt idx="98">
                  <c:v>532</c:v>
                </c:pt>
                <c:pt idx="99">
                  <c:v>521</c:v>
                </c:pt>
                <c:pt idx="100">
                  <c:v>546</c:v>
                </c:pt>
                <c:pt idx="101">
                  <c:v>559</c:v>
                </c:pt>
                <c:pt idx="102">
                  <c:v>552</c:v>
                </c:pt>
                <c:pt idx="103">
                  <c:v>553</c:v>
                </c:pt>
                <c:pt idx="104">
                  <c:v>563</c:v>
                </c:pt>
                <c:pt idx="105">
                  <c:v>532</c:v>
                </c:pt>
                <c:pt idx="106">
                  <c:v>569</c:v>
                </c:pt>
                <c:pt idx="107">
                  <c:v>556</c:v>
                </c:pt>
                <c:pt idx="108">
                  <c:v>512</c:v>
                </c:pt>
                <c:pt idx="109">
                  <c:v>561</c:v>
                </c:pt>
                <c:pt idx="110">
                  <c:v>559</c:v>
                </c:pt>
                <c:pt idx="111">
                  <c:v>516</c:v>
                </c:pt>
                <c:pt idx="112">
                  <c:v>572</c:v>
                </c:pt>
                <c:pt idx="113">
                  <c:v>578</c:v>
                </c:pt>
                <c:pt idx="114">
                  <c:v>545</c:v>
                </c:pt>
                <c:pt idx="115">
                  <c:v>513</c:v>
                </c:pt>
                <c:pt idx="116">
                  <c:v>536</c:v>
                </c:pt>
                <c:pt idx="117">
                  <c:v>540</c:v>
                </c:pt>
                <c:pt idx="118">
                  <c:v>549</c:v>
                </c:pt>
                <c:pt idx="119">
                  <c:v>550</c:v>
                </c:pt>
                <c:pt idx="120">
                  <c:v>580</c:v>
                </c:pt>
                <c:pt idx="121">
                  <c:v>624</c:v>
                </c:pt>
                <c:pt idx="122">
                  <c:v>520</c:v>
                </c:pt>
                <c:pt idx="123">
                  <c:v>581</c:v>
                </c:pt>
                <c:pt idx="124">
                  <c:v>589</c:v>
                </c:pt>
                <c:pt idx="125">
                  <c:v>582</c:v>
                </c:pt>
                <c:pt idx="126">
                  <c:v>530</c:v>
                </c:pt>
                <c:pt idx="127">
                  <c:v>587</c:v>
                </c:pt>
                <c:pt idx="128">
                  <c:v>568</c:v>
                </c:pt>
                <c:pt idx="129">
                  <c:v>600</c:v>
                </c:pt>
                <c:pt idx="130">
                  <c:v>579</c:v>
                </c:pt>
                <c:pt idx="131">
                  <c:v>572</c:v>
                </c:pt>
                <c:pt idx="132">
                  <c:v>579</c:v>
                </c:pt>
                <c:pt idx="133">
                  <c:v>537</c:v>
                </c:pt>
                <c:pt idx="134">
                  <c:v>517</c:v>
                </c:pt>
                <c:pt idx="135">
                  <c:v>546</c:v>
                </c:pt>
                <c:pt idx="136">
                  <c:v>569</c:v>
                </c:pt>
                <c:pt idx="137">
                  <c:v>556</c:v>
                </c:pt>
                <c:pt idx="138">
                  <c:v>610</c:v>
                </c:pt>
                <c:pt idx="139">
                  <c:v>556</c:v>
                </c:pt>
                <c:pt idx="140">
                  <c:v>583</c:v>
                </c:pt>
                <c:pt idx="141">
                  <c:v>545</c:v>
                </c:pt>
                <c:pt idx="142">
                  <c:v>543</c:v>
                </c:pt>
                <c:pt idx="143">
                  <c:v>548</c:v>
                </c:pt>
                <c:pt idx="144">
                  <c:v>604</c:v>
                </c:pt>
                <c:pt idx="145">
                  <c:v>536</c:v>
                </c:pt>
                <c:pt idx="146">
                  <c:v>594</c:v>
                </c:pt>
                <c:pt idx="147">
                  <c:v>589</c:v>
                </c:pt>
                <c:pt idx="148">
                  <c:v>568</c:v>
                </c:pt>
                <c:pt idx="149">
                  <c:v>539</c:v>
                </c:pt>
                <c:pt idx="150">
                  <c:v>593</c:v>
                </c:pt>
                <c:pt idx="151">
                  <c:v>580</c:v>
                </c:pt>
                <c:pt idx="152">
                  <c:v>555</c:v>
                </c:pt>
                <c:pt idx="153">
                  <c:v>584</c:v>
                </c:pt>
                <c:pt idx="154">
                  <c:v>567</c:v>
                </c:pt>
                <c:pt idx="155">
                  <c:v>549</c:v>
                </c:pt>
                <c:pt idx="156">
                  <c:v>600</c:v>
                </c:pt>
                <c:pt idx="157">
                  <c:v>590</c:v>
                </c:pt>
                <c:pt idx="158">
                  <c:v>554</c:v>
                </c:pt>
                <c:pt idx="159">
                  <c:v>585</c:v>
                </c:pt>
                <c:pt idx="160">
                  <c:v>587</c:v>
                </c:pt>
                <c:pt idx="161">
                  <c:v>589</c:v>
                </c:pt>
                <c:pt idx="162">
                  <c:v>571</c:v>
                </c:pt>
                <c:pt idx="163">
                  <c:v>558</c:v>
                </c:pt>
                <c:pt idx="164">
                  <c:v>515</c:v>
                </c:pt>
                <c:pt idx="165">
                  <c:v>595</c:v>
                </c:pt>
                <c:pt idx="166">
                  <c:v>564</c:v>
                </c:pt>
                <c:pt idx="167">
                  <c:v>566</c:v>
                </c:pt>
                <c:pt idx="168">
                  <c:v>578</c:v>
                </c:pt>
                <c:pt idx="169">
                  <c:v>528</c:v>
                </c:pt>
                <c:pt idx="170">
                  <c:v>611</c:v>
                </c:pt>
                <c:pt idx="171">
                  <c:v>562</c:v>
                </c:pt>
                <c:pt idx="172">
                  <c:v>631</c:v>
                </c:pt>
                <c:pt idx="173">
                  <c:v>607</c:v>
                </c:pt>
                <c:pt idx="174">
                  <c:v>598</c:v>
                </c:pt>
                <c:pt idx="175">
                  <c:v>568</c:v>
                </c:pt>
                <c:pt idx="176">
                  <c:v>566</c:v>
                </c:pt>
                <c:pt idx="177">
                  <c:v>622</c:v>
                </c:pt>
                <c:pt idx="178">
                  <c:v>585</c:v>
                </c:pt>
                <c:pt idx="179">
                  <c:v>606</c:v>
                </c:pt>
                <c:pt idx="180">
                  <c:v>588</c:v>
                </c:pt>
                <c:pt idx="181">
                  <c:v>622</c:v>
                </c:pt>
                <c:pt idx="182">
                  <c:v>569</c:v>
                </c:pt>
                <c:pt idx="183">
                  <c:v>646</c:v>
                </c:pt>
                <c:pt idx="184">
                  <c:v>645</c:v>
                </c:pt>
                <c:pt idx="185">
                  <c:v>644</c:v>
                </c:pt>
                <c:pt idx="186">
                  <c:v>642</c:v>
                </c:pt>
                <c:pt idx="187">
                  <c:v>675</c:v>
                </c:pt>
                <c:pt idx="188">
                  <c:v>678</c:v>
                </c:pt>
                <c:pt idx="189">
                  <c:v>650</c:v>
                </c:pt>
                <c:pt idx="190">
                  <c:v>636</c:v>
                </c:pt>
                <c:pt idx="191">
                  <c:v>704</c:v>
                </c:pt>
                <c:pt idx="192">
                  <c:v>706</c:v>
                </c:pt>
                <c:pt idx="193">
                  <c:v>712</c:v>
                </c:pt>
                <c:pt idx="194">
                  <c:v>690</c:v>
                </c:pt>
                <c:pt idx="195">
                  <c:v>728</c:v>
                </c:pt>
                <c:pt idx="196">
                  <c:v>730</c:v>
                </c:pt>
                <c:pt idx="197">
                  <c:v>763</c:v>
                </c:pt>
                <c:pt idx="198">
                  <c:v>762</c:v>
                </c:pt>
                <c:pt idx="199">
                  <c:v>769</c:v>
                </c:pt>
                <c:pt idx="200">
                  <c:v>772</c:v>
                </c:pt>
                <c:pt idx="201">
                  <c:v>793</c:v>
                </c:pt>
                <c:pt idx="202">
                  <c:v>820</c:v>
                </c:pt>
                <c:pt idx="203">
                  <c:v>808</c:v>
                </c:pt>
                <c:pt idx="204">
                  <c:v>892</c:v>
                </c:pt>
                <c:pt idx="205">
                  <c:v>905</c:v>
                </c:pt>
                <c:pt idx="206">
                  <c:v>860</c:v>
                </c:pt>
                <c:pt idx="207">
                  <c:v>893</c:v>
                </c:pt>
                <c:pt idx="208">
                  <c:v>879</c:v>
                </c:pt>
                <c:pt idx="209">
                  <c:v>882</c:v>
                </c:pt>
                <c:pt idx="210">
                  <c:v>884</c:v>
                </c:pt>
                <c:pt idx="211">
                  <c:v>860</c:v>
                </c:pt>
                <c:pt idx="212">
                  <c:v>904</c:v>
                </c:pt>
                <c:pt idx="213">
                  <c:v>846</c:v>
                </c:pt>
                <c:pt idx="214">
                  <c:v>868</c:v>
                </c:pt>
                <c:pt idx="215">
                  <c:v>824</c:v>
                </c:pt>
                <c:pt idx="216">
                  <c:v>835</c:v>
                </c:pt>
                <c:pt idx="217">
                  <c:v>766</c:v>
                </c:pt>
                <c:pt idx="218">
                  <c:v>711</c:v>
                </c:pt>
                <c:pt idx="219">
                  <c:v>727</c:v>
                </c:pt>
                <c:pt idx="220">
                  <c:v>691</c:v>
                </c:pt>
                <c:pt idx="221">
                  <c:v>698</c:v>
                </c:pt>
                <c:pt idx="222">
                  <c:v>655</c:v>
                </c:pt>
                <c:pt idx="223">
                  <c:v>636</c:v>
                </c:pt>
                <c:pt idx="224">
                  <c:v>655</c:v>
                </c:pt>
                <c:pt idx="225">
                  <c:v>632</c:v>
                </c:pt>
                <c:pt idx="226">
                  <c:v>641</c:v>
                </c:pt>
                <c:pt idx="227">
                  <c:v>591</c:v>
                </c:pt>
                <c:pt idx="228">
                  <c:v>606</c:v>
                </c:pt>
                <c:pt idx="229">
                  <c:v>570</c:v>
                </c:pt>
                <c:pt idx="230">
                  <c:v>587</c:v>
                </c:pt>
                <c:pt idx="231">
                  <c:v>552</c:v>
                </c:pt>
                <c:pt idx="232">
                  <c:v>586</c:v>
                </c:pt>
                <c:pt idx="233">
                  <c:v>525</c:v>
                </c:pt>
                <c:pt idx="234">
                  <c:v>512</c:v>
                </c:pt>
                <c:pt idx="235">
                  <c:v>534</c:v>
                </c:pt>
                <c:pt idx="236">
                  <c:v>505</c:v>
                </c:pt>
                <c:pt idx="237">
                  <c:v>498</c:v>
                </c:pt>
                <c:pt idx="238">
                  <c:v>563</c:v>
                </c:pt>
                <c:pt idx="239">
                  <c:v>499</c:v>
                </c:pt>
                <c:pt idx="240">
                  <c:v>520</c:v>
                </c:pt>
                <c:pt idx="241">
                  <c:v>596</c:v>
                </c:pt>
                <c:pt idx="242">
                  <c:v>463</c:v>
                </c:pt>
                <c:pt idx="243">
                  <c:v>535</c:v>
                </c:pt>
                <c:pt idx="244">
                  <c:v>544</c:v>
                </c:pt>
                <c:pt idx="245">
                  <c:v>518</c:v>
                </c:pt>
                <c:pt idx="246">
                  <c:v>518</c:v>
                </c:pt>
                <c:pt idx="247">
                  <c:v>527</c:v>
                </c:pt>
                <c:pt idx="248">
                  <c:v>525</c:v>
                </c:pt>
                <c:pt idx="249">
                  <c:v>563</c:v>
                </c:pt>
                <c:pt idx="250">
                  <c:v>533</c:v>
                </c:pt>
                <c:pt idx="251">
                  <c:v>520</c:v>
                </c:pt>
                <c:pt idx="252">
                  <c:v>533</c:v>
                </c:pt>
                <c:pt idx="253">
                  <c:v>506</c:v>
                </c:pt>
                <c:pt idx="254">
                  <c:v>542</c:v>
                </c:pt>
                <c:pt idx="255">
                  <c:v>500</c:v>
                </c:pt>
                <c:pt idx="256">
                  <c:v>526</c:v>
                </c:pt>
                <c:pt idx="257">
                  <c:v>522</c:v>
                </c:pt>
                <c:pt idx="258">
                  <c:v>526</c:v>
                </c:pt>
                <c:pt idx="259">
                  <c:v>488</c:v>
                </c:pt>
                <c:pt idx="260">
                  <c:v>499</c:v>
                </c:pt>
                <c:pt idx="261">
                  <c:v>496</c:v>
                </c:pt>
                <c:pt idx="262">
                  <c:v>495</c:v>
                </c:pt>
                <c:pt idx="263">
                  <c:v>501</c:v>
                </c:pt>
                <c:pt idx="264">
                  <c:v>493</c:v>
                </c:pt>
                <c:pt idx="265">
                  <c:v>521</c:v>
                </c:pt>
                <c:pt idx="266">
                  <c:v>514</c:v>
                </c:pt>
                <c:pt idx="267">
                  <c:v>541</c:v>
                </c:pt>
                <c:pt idx="268">
                  <c:v>505</c:v>
                </c:pt>
                <c:pt idx="269">
                  <c:v>482</c:v>
                </c:pt>
                <c:pt idx="270">
                  <c:v>488</c:v>
                </c:pt>
                <c:pt idx="271">
                  <c:v>477</c:v>
                </c:pt>
                <c:pt idx="272">
                  <c:v>476</c:v>
                </c:pt>
                <c:pt idx="273">
                  <c:v>503</c:v>
                </c:pt>
                <c:pt idx="274">
                  <c:v>504</c:v>
                </c:pt>
                <c:pt idx="275">
                  <c:v>543</c:v>
                </c:pt>
                <c:pt idx="276">
                  <c:v>496</c:v>
                </c:pt>
                <c:pt idx="277">
                  <c:v>456</c:v>
                </c:pt>
                <c:pt idx="278">
                  <c:v>521</c:v>
                </c:pt>
                <c:pt idx="279">
                  <c:v>545</c:v>
                </c:pt>
                <c:pt idx="280">
                  <c:v>501</c:v>
                </c:pt>
                <c:pt idx="281">
                  <c:v>482</c:v>
                </c:pt>
                <c:pt idx="282">
                  <c:v>453</c:v>
                </c:pt>
                <c:pt idx="283">
                  <c:v>506</c:v>
                </c:pt>
                <c:pt idx="284">
                  <c:v>494</c:v>
                </c:pt>
                <c:pt idx="285">
                  <c:v>511</c:v>
                </c:pt>
                <c:pt idx="286">
                  <c:v>497</c:v>
                </c:pt>
                <c:pt idx="287">
                  <c:v>509</c:v>
                </c:pt>
                <c:pt idx="288">
                  <c:v>448</c:v>
                </c:pt>
                <c:pt idx="289">
                  <c:v>468</c:v>
                </c:pt>
                <c:pt idx="290">
                  <c:v>518</c:v>
                </c:pt>
                <c:pt idx="291">
                  <c:v>478</c:v>
                </c:pt>
                <c:pt idx="292">
                  <c:v>531</c:v>
                </c:pt>
                <c:pt idx="293">
                  <c:v>549</c:v>
                </c:pt>
                <c:pt idx="294">
                  <c:v>478</c:v>
                </c:pt>
                <c:pt idx="295">
                  <c:v>483</c:v>
                </c:pt>
                <c:pt idx="296">
                  <c:v>486</c:v>
                </c:pt>
                <c:pt idx="297">
                  <c:v>474</c:v>
                </c:pt>
                <c:pt idx="298">
                  <c:v>525</c:v>
                </c:pt>
                <c:pt idx="299">
                  <c:v>503</c:v>
                </c:pt>
                <c:pt idx="300">
                  <c:v>509</c:v>
                </c:pt>
                <c:pt idx="301">
                  <c:v>525</c:v>
                </c:pt>
                <c:pt idx="302">
                  <c:v>529</c:v>
                </c:pt>
                <c:pt idx="303">
                  <c:v>519</c:v>
                </c:pt>
                <c:pt idx="304">
                  <c:v>480</c:v>
                </c:pt>
                <c:pt idx="305">
                  <c:v>488</c:v>
                </c:pt>
                <c:pt idx="306">
                  <c:v>468</c:v>
                </c:pt>
                <c:pt idx="307">
                  <c:v>508</c:v>
                </c:pt>
                <c:pt idx="308">
                  <c:v>508</c:v>
                </c:pt>
                <c:pt idx="309">
                  <c:v>496</c:v>
                </c:pt>
                <c:pt idx="310">
                  <c:v>489</c:v>
                </c:pt>
                <c:pt idx="311">
                  <c:v>544</c:v>
                </c:pt>
                <c:pt idx="312">
                  <c:v>520</c:v>
                </c:pt>
                <c:pt idx="313">
                  <c:v>546</c:v>
                </c:pt>
                <c:pt idx="314">
                  <c:v>485</c:v>
                </c:pt>
                <c:pt idx="315">
                  <c:v>502</c:v>
                </c:pt>
                <c:pt idx="316">
                  <c:v>460</c:v>
                </c:pt>
                <c:pt idx="317">
                  <c:v>455</c:v>
                </c:pt>
                <c:pt idx="318">
                  <c:v>476</c:v>
                </c:pt>
                <c:pt idx="319">
                  <c:v>484</c:v>
                </c:pt>
                <c:pt idx="320">
                  <c:v>459</c:v>
                </c:pt>
                <c:pt idx="321">
                  <c:v>472</c:v>
                </c:pt>
                <c:pt idx="322">
                  <c:v>476</c:v>
                </c:pt>
                <c:pt idx="323">
                  <c:v>480</c:v>
                </c:pt>
                <c:pt idx="324">
                  <c:v>511</c:v>
                </c:pt>
                <c:pt idx="325">
                  <c:v>491</c:v>
                </c:pt>
                <c:pt idx="326">
                  <c:v>520</c:v>
                </c:pt>
                <c:pt idx="327">
                  <c:v>505</c:v>
                </c:pt>
                <c:pt idx="328">
                  <c:v>515</c:v>
                </c:pt>
                <c:pt idx="329">
                  <c:v>445</c:v>
                </c:pt>
                <c:pt idx="330">
                  <c:v>489</c:v>
                </c:pt>
                <c:pt idx="331">
                  <c:v>494</c:v>
                </c:pt>
                <c:pt idx="332">
                  <c:v>478</c:v>
                </c:pt>
                <c:pt idx="333">
                  <c:v>503</c:v>
                </c:pt>
                <c:pt idx="334">
                  <c:v>539</c:v>
                </c:pt>
                <c:pt idx="335">
                  <c:v>518</c:v>
                </c:pt>
                <c:pt idx="336">
                  <c:v>487</c:v>
                </c:pt>
                <c:pt idx="337">
                  <c:v>506</c:v>
                </c:pt>
                <c:pt idx="338">
                  <c:v>531</c:v>
                </c:pt>
                <c:pt idx="339">
                  <c:v>507</c:v>
                </c:pt>
                <c:pt idx="340">
                  <c:v>509</c:v>
                </c:pt>
                <c:pt idx="341">
                  <c:v>477</c:v>
                </c:pt>
                <c:pt idx="342">
                  <c:v>519</c:v>
                </c:pt>
                <c:pt idx="343">
                  <c:v>508</c:v>
                </c:pt>
                <c:pt idx="344">
                  <c:v>519</c:v>
                </c:pt>
                <c:pt idx="345">
                  <c:v>501</c:v>
                </c:pt>
                <c:pt idx="346">
                  <c:v>455</c:v>
                </c:pt>
                <c:pt idx="347">
                  <c:v>512</c:v>
                </c:pt>
                <c:pt idx="348">
                  <c:v>524</c:v>
                </c:pt>
                <c:pt idx="349">
                  <c:v>555</c:v>
                </c:pt>
                <c:pt idx="350">
                  <c:v>481</c:v>
                </c:pt>
                <c:pt idx="351">
                  <c:v>497</c:v>
                </c:pt>
                <c:pt idx="352">
                  <c:v>512</c:v>
                </c:pt>
                <c:pt idx="353">
                  <c:v>499</c:v>
                </c:pt>
                <c:pt idx="354">
                  <c:v>506</c:v>
                </c:pt>
                <c:pt idx="355">
                  <c:v>543</c:v>
                </c:pt>
                <c:pt idx="356">
                  <c:v>528</c:v>
                </c:pt>
                <c:pt idx="357">
                  <c:v>490</c:v>
                </c:pt>
                <c:pt idx="358">
                  <c:v>502</c:v>
                </c:pt>
                <c:pt idx="359">
                  <c:v>519</c:v>
                </c:pt>
                <c:pt idx="360">
                  <c:v>457</c:v>
                </c:pt>
                <c:pt idx="361">
                  <c:v>493</c:v>
                </c:pt>
                <c:pt idx="362">
                  <c:v>490</c:v>
                </c:pt>
                <c:pt idx="363">
                  <c:v>507</c:v>
                </c:pt>
                <c:pt idx="364">
                  <c:v>520</c:v>
                </c:pt>
                <c:pt idx="365">
                  <c:v>487</c:v>
                </c:pt>
                <c:pt idx="366">
                  <c:v>519</c:v>
                </c:pt>
                <c:pt idx="367">
                  <c:v>490</c:v>
                </c:pt>
                <c:pt idx="368">
                  <c:v>534</c:v>
                </c:pt>
                <c:pt idx="369">
                  <c:v>517</c:v>
                </c:pt>
                <c:pt idx="370">
                  <c:v>476</c:v>
                </c:pt>
                <c:pt idx="371">
                  <c:v>531</c:v>
                </c:pt>
                <c:pt idx="372">
                  <c:v>525</c:v>
                </c:pt>
                <c:pt idx="373">
                  <c:v>499</c:v>
                </c:pt>
                <c:pt idx="374">
                  <c:v>550</c:v>
                </c:pt>
                <c:pt idx="375">
                  <c:v>480</c:v>
                </c:pt>
                <c:pt idx="376">
                  <c:v>544</c:v>
                </c:pt>
                <c:pt idx="377">
                  <c:v>508</c:v>
                </c:pt>
                <c:pt idx="378">
                  <c:v>480</c:v>
                </c:pt>
                <c:pt idx="379">
                  <c:v>489</c:v>
                </c:pt>
                <c:pt idx="380">
                  <c:v>478</c:v>
                </c:pt>
                <c:pt idx="381">
                  <c:v>497</c:v>
                </c:pt>
                <c:pt idx="382">
                  <c:v>472</c:v>
                </c:pt>
                <c:pt idx="383">
                  <c:v>529</c:v>
                </c:pt>
                <c:pt idx="384">
                  <c:v>506</c:v>
                </c:pt>
                <c:pt idx="385">
                  <c:v>517</c:v>
                </c:pt>
                <c:pt idx="386">
                  <c:v>491</c:v>
                </c:pt>
                <c:pt idx="387">
                  <c:v>519</c:v>
                </c:pt>
                <c:pt idx="388">
                  <c:v>505</c:v>
                </c:pt>
                <c:pt idx="389">
                  <c:v>527</c:v>
                </c:pt>
                <c:pt idx="390">
                  <c:v>484</c:v>
                </c:pt>
                <c:pt idx="391">
                  <c:v>510</c:v>
                </c:pt>
                <c:pt idx="392">
                  <c:v>517</c:v>
                </c:pt>
                <c:pt idx="393">
                  <c:v>496</c:v>
                </c:pt>
                <c:pt idx="394">
                  <c:v>515</c:v>
                </c:pt>
                <c:pt idx="395">
                  <c:v>555</c:v>
                </c:pt>
                <c:pt idx="396">
                  <c:v>488</c:v>
                </c:pt>
                <c:pt idx="397">
                  <c:v>498</c:v>
                </c:pt>
                <c:pt idx="398">
                  <c:v>525</c:v>
                </c:pt>
                <c:pt idx="399">
                  <c:v>507</c:v>
                </c:pt>
                <c:pt idx="400">
                  <c:v>489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53312"/>
        <c:axId val="47455232"/>
      </c:scatterChart>
      <c:valAx>
        <c:axId val="47453312"/>
        <c:scaling>
          <c:orientation val="minMax"/>
          <c:max val="295"/>
          <c:min val="2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455232"/>
        <c:crosses val="autoZero"/>
        <c:crossBetween val="midCat"/>
      </c:valAx>
      <c:valAx>
        <c:axId val="47455232"/>
        <c:scaling>
          <c:orientation val="minMax"/>
          <c:max val="1300"/>
          <c:min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4533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Copper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Sheet1!$C$2:$C$502</c:f>
              <c:numCache>
                <c:formatCode>General</c:formatCode>
                <c:ptCount val="501"/>
                <c:pt idx="0">
                  <c:v>950</c:v>
                </c:pt>
                <c:pt idx="1">
                  <c:v>949.95</c:v>
                </c:pt>
                <c:pt idx="2">
                  <c:v>949.9</c:v>
                </c:pt>
                <c:pt idx="3">
                  <c:v>949.85</c:v>
                </c:pt>
                <c:pt idx="4">
                  <c:v>949.8</c:v>
                </c:pt>
                <c:pt idx="5">
                  <c:v>949.75</c:v>
                </c:pt>
                <c:pt idx="6">
                  <c:v>949.7</c:v>
                </c:pt>
                <c:pt idx="7">
                  <c:v>949.65</c:v>
                </c:pt>
                <c:pt idx="8">
                  <c:v>949.6</c:v>
                </c:pt>
                <c:pt idx="9">
                  <c:v>949.55</c:v>
                </c:pt>
                <c:pt idx="10">
                  <c:v>949.5</c:v>
                </c:pt>
                <c:pt idx="11">
                  <c:v>949.45</c:v>
                </c:pt>
                <c:pt idx="12">
                  <c:v>949.4</c:v>
                </c:pt>
                <c:pt idx="13">
                  <c:v>949.35</c:v>
                </c:pt>
                <c:pt idx="14">
                  <c:v>949.3</c:v>
                </c:pt>
                <c:pt idx="15">
                  <c:v>949.25</c:v>
                </c:pt>
                <c:pt idx="16">
                  <c:v>949.2</c:v>
                </c:pt>
                <c:pt idx="17">
                  <c:v>949.15</c:v>
                </c:pt>
                <c:pt idx="18">
                  <c:v>949.1</c:v>
                </c:pt>
                <c:pt idx="19">
                  <c:v>949.05</c:v>
                </c:pt>
                <c:pt idx="20">
                  <c:v>949</c:v>
                </c:pt>
                <c:pt idx="21">
                  <c:v>948.95</c:v>
                </c:pt>
                <c:pt idx="22">
                  <c:v>948.9</c:v>
                </c:pt>
                <c:pt idx="23">
                  <c:v>948.85</c:v>
                </c:pt>
                <c:pt idx="24">
                  <c:v>948.8</c:v>
                </c:pt>
                <c:pt idx="25">
                  <c:v>948.75</c:v>
                </c:pt>
                <c:pt idx="26">
                  <c:v>948.7</c:v>
                </c:pt>
                <c:pt idx="27">
                  <c:v>948.65</c:v>
                </c:pt>
                <c:pt idx="28">
                  <c:v>948.6</c:v>
                </c:pt>
                <c:pt idx="29">
                  <c:v>948.55</c:v>
                </c:pt>
                <c:pt idx="30">
                  <c:v>948.5</c:v>
                </c:pt>
                <c:pt idx="31">
                  <c:v>948.45</c:v>
                </c:pt>
                <c:pt idx="32">
                  <c:v>948.4</c:v>
                </c:pt>
                <c:pt idx="33">
                  <c:v>948.35</c:v>
                </c:pt>
                <c:pt idx="34">
                  <c:v>948.3</c:v>
                </c:pt>
                <c:pt idx="35">
                  <c:v>948.25</c:v>
                </c:pt>
                <c:pt idx="36">
                  <c:v>948.2</c:v>
                </c:pt>
                <c:pt idx="37">
                  <c:v>948.15</c:v>
                </c:pt>
                <c:pt idx="38">
                  <c:v>948.1</c:v>
                </c:pt>
                <c:pt idx="39">
                  <c:v>948.05</c:v>
                </c:pt>
                <c:pt idx="40">
                  <c:v>948</c:v>
                </c:pt>
                <c:pt idx="41">
                  <c:v>947.95</c:v>
                </c:pt>
                <c:pt idx="42">
                  <c:v>947.9</c:v>
                </c:pt>
                <c:pt idx="43">
                  <c:v>947.85</c:v>
                </c:pt>
                <c:pt idx="44">
                  <c:v>947.8</c:v>
                </c:pt>
                <c:pt idx="45">
                  <c:v>947.75</c:v>
                </c:pt>
                <c:pt idx="46">
                  <c:v>947.7</c:v>
                </c:pt>
                <c:pt idx="47">
                  <c:v>947.65</c:v>
                </c:pt>
                <c:pt idx="48">
                  <c:v>947.6</c:v>
                </c:pt>
                <c:pt idx="49">
                  <c:v>947.55</c:v>
                </c:pt>
                <c:pt idx="50">
                  <c:v>947.5</c:v>
                </c:pt>
                <c:pt idx="51">
                  <c:v>947.45</c:v>
                </c:pt>
                <c:pt idx="52">
                  <c:v>947.4</c:v>
                </c:pt>
                <c:pt idx="53">
                  <c:v>947.35</c:v>
                </c:pt>
                <c:pt idx="54">
                  <c:v>947.3</c:v>
                </c:pt>
                <c:pt idx="55">
                  <c:v>947.25</c:v>
                </c:pt>
                <c:pt idx="56">
                  <c:v>947.2</c:v>
                </c:pt>
                <c:pt idx="57">
                  <c:v>947.15</c:v>
                </c:pt>
                <c:pt idx="58">
                  <c:v>947.1</c:v>
                </c:pt>
                <c:pt idx="59">
                  <c:v>947.05</c:v>
                </c:pt>
                <c:pt idx="60">
                  <c:v>947</c:v>
                </c:pt>
                <c:pt idx="61">
                  <c:v>946.95</c:v>
                </c:pt>
                <c:pt idx="62">
                  <c:v>946.9</c:v>
                </c:pt>
                <c:pt idx="63">
                  <c:v>946.85</c:v>
                </c:pt>
                <c:pt idx="64">
                  <c:v>946.8</c:v>
                </c:pt>
                <c:pt idx="65">
                  <c:v>946.75</c:v>
                </c:pt>
                <c:pt idx="66">
                  <c:v>946.7</c:v>
                </c:pt>
                <c:pt idx="67">
                  <c:v>946.65</c:v>
                </c:pt>
                <c:pt idx="68">
                  <c:v>946.6</c:v>
                </c:pt>
                <c:pt idx="69">
                  <c:v>946.55</c:v>
                </c:pt>
                <c:pt idx="70">
                  <c:v>946.5</c:v>
                </c:pt>
                <c:pt idx="71">
                  <c:v>946.45</c:v>
                </c:pt>
                <c:pt idx="72">
                  <c:v>946.4</c:v>
                </c:pt>
                <c:pt idx="73">
                  <c:v>946.35</c:v>
                </c:pt>
                <c:pt idx="74">
                  <c:v>946.3</c:v>
                </c:pt>
                <c:pt idx="75">
                  <c:v>946.25</c:v>
                </c:pt>
                <c:pt idx="76">
                  <c:v>946.2</c:v>
                </c:pt>
                <c:pt idx="77">
                  <c:v>946.15</c:v>
                </c:pt>
                <c:pt idx="78">
                  <c:v>946.1</c:v>
                </c:pt>
                <c:pt idx="79">
                  <c:v>946.05</c:v>
                </c:pt>
                <c:pt idx="80">
                  <c:v>946</c:v>
                </c:pt>
                <c:pt idx="81">
                  <c:v>945.95</c:v>
                </c:pt>
                <c:pt idx="82">
                  <c:v>945.9</c:v>
                </c:pt>
                <c:pt idx="83">
                  <c:v>945.85</c:v>
                </c:pt>
                <c:pt idx="84">
                  <c:v>945.8</c:v>
                </c:pt>
                <c:pt idx="85">
                  <c:v>945.75</c:v>
                </c:pt>
                <c:pt idx="86">
                  <c:v>945.7</c:v>
                </c:pt>
                <c:pt idx="87">
                  <c:v>945.65</c:v>
                </c:pt>
                <c:pt idx="88">
                  <c:v>945.6</c:v>
                </c:pt>
                <c:pt idx="89">
                  <c:v>945.55</c:v>
                </c:pt>
                <c:pt idx="90">
                  <c:v>945.5</c:v>
                </c:pt>
                <c:pt idx="91">
                  <c:v>945.45</c:v>
                </c:pt>
                <c:pt idx="92">
                  <c:v>945.4</c:v>
                </c:pt>
                <c:pt idx="93">
                  <c:v>945.35</c:v>
                </c:pt>
                <c:pt idx="94">
                  <c:v>945.3</c:v>
                </c:pt>
                <c:pt idx="95">
                  <c:v>945.25</c:v>
                </c:pt>
                <c:pt idx="96">
                  <c:v>945.2</c:v>
                </c:pt>
                <c:pt idx="97">
                  <c:v>945.15</c:v>
                </c:pt>
                <c:pt idx="98">
                  <c:v>945.1</c:v>
                </c:pt>
                <c:pt idx="99">
                  <c:v>945.05</c:v>
                </c:pt>
                <c:pt idx="100">
                  <c:v>945</c:v>
                </c:pt>
                <c:pt idx="101">
                  <c:v>944.95</c:v>
                </c:pt>
                <c:pt idx="102">
                  <c:v>944.9</c:v>
                </c:pt>
                <c:pt idx="103">
                  <c:v>944.85</c:v>
                </c:pt>
                <c:pt idx="104">
                  <c:v>944.8</c:v>
                </c:pt>
                <c:pt idx="105">
                  <c:v>944.75</c:v>
                </c:pt>
                <c:pt idx="106">
                  <c:v>944.7</c:v>
                </c:pt>
                <c:pt idx="107">
                  <c:v>944.65</c:v>
                </c:pt>
                <c:pt idx="108">
                  <c:v>944.6</c:v>
                </c:pt>
                <c:pt idx="109">
                  <c:v>944.55</c:v>
                </c:pt>
                <c:pt idx="110">
                  <c:v>944.5</c:v>
                </c:pt>
                <c:pt idx="111">
                  <c:v>944.45</c:v>
                </c:pt>
                <c:pt idx="112">
                  <c:v>944.4</c:v>
                </c:pt>
                <c:pt idx="113">
                  <c:v>944.35</c:v>
                </c:pt>
                <c:pt idx="114">
                  <c:v>944.3</c:v>
                </c:pt>
                <c:pt idx="115">
                  <c:v>944.25</c:v>
                </c:pt>
                <c:pt idx="116">
                  <c:v>944.2</c:v>
                </c:pt>
                <c:pt idx="117">
                  <c:v>944.15</c:v>
                </c:pt>
                <c:pt idx="118">
                  <c:v>944.1</c:v>
                </c:pt>
                <c:pt idx="119">
                  <c:v>944.05</c:v>
                </c:pt>
                <c:pt idx="120">
                  <c:v>944</c:v>
                </c:pt>
                <c:pt idx="121">
                  <c:v>943.95</c:v>
                </c:pt>
                <c:pt idx="122">
                  <c:v>943.9</c:v>
                </c:pt>
                <c:pt idx="123">
                  <c:v>943.85</c:v>
                </c:pt>
                <c:pt idx="124">
                  <c:v>943.8</c:v>
                </c:pt>
                <c:pt idx="125">
                  <c:v>943.75</c:v>
                </c:pt>
                <c:pt idx="126">
                  <c:v>943.7</c:v>
                </c:pt>
                <c:pt idx="127">
                  <c:v>943.65</c:v>
                </c:pt>
                <c:pt idx="128">
                  <c:v>943.6</c:v>
                </c:pt>
                <c:pt idx="129">
                  <c:v>943.55</c:v>
                </c:pt>
                <c:pt idx="130">
                  <c:v>943.5</c:v>
                </c:pt>
                <c:pt idx="131">
                  <c:v>943.45</c:v>
                </c:pt>
                <c:pt idx="132">
                  <c:v>943.4</c:v>
                </c:pt>
                <c:pt idx="133">
                  <c:v>943.35</c:v>
                </c:pt>
                <c:pt idx="134">
                  <c:v>943.3</c:v>
                </c:pt>
                <c:pt idx="135">
                  <c:v>943.25</c:v>
                </c:pt>
                <c:pt idx="136">
                  <c:v>943.2</c:v>
                </c:pt>
                <c:pt idx="137">
                  <c:v>943.15</c:v>
                </c:pt>
                <c:pt idx="138">
                  <c:v>943.1</c:v>
                </c:pt>
                <c:pt idx="139">
                  <c:v>943.05</c:v>
                </c:pt>
                <c:pt idx="140">
                  <c:v>943</c:v>
                </c:pt>
                <c:pt idx="141">
                  <c:v>942.95</c:v>
                </c:pt>
                <c:pt idx="142">
                  <c:v>942.9</c:v>
                </c:pt>
                <c:pt idx="143">
                  <c:v>942.85</c:v>
                </c:pt>
                <c:pt idx="144">
                  <c:v>942.8</c:v>
                </c:pt>
                <c:pt idx="145">
                  <c:v>942.75</c:v>
                </c:pt>
                <c:pt idx="146">
                  <c:v>942.7</c:v>
                </c:pt>
                <c:pt idx="147">
                  <c:v>942.65</c:v>
                </c:pt>
                <c:pt idx="148">
                  <c:v>942.6</c:v>
                </c:pt>
                <c:pt idx="149">
                  <c:v>942.55</c:v>
                </c:pt>
                <c:pt idx="150">
                  <c:v>942.5</c:v>
                </c:pt>
                <c:pt idx="151">
                  <c:v>942.45</c:v>
                </c:pt>
                <c:pt idx="152">
                  <c:v>942.4</c:v>
                </c:pt>
                <c:pt idx="153">
                  <c:v>942.35</c:v>
                </c:pt>
                <c:pt idx="154">
                  <c:v>942.3</c:v>
                </c:pt>
                <c:pt idx="155">
                  <c:v>942.25</c:v>
                </c:pt>
                <c:pt idx="156">
                  <c:v>942.2</c:v>
                </c:pt>
                <c:pt idx="157">
                  <c:v>942.15</c:v>
                </c:pt>
                <c:pt idx="158">
                  <c:v>942.1</c:v>
                </c:pt>
                <c:pt idx="159">
                  <c:v>942.05</c:v>
                </c:pt>
                <c:pt idx="160">
                  <c:v>942</c:v>
                </c:pt>
                <c:pt idx="161">
                  <c:v>941.95</c:v>
                </c:pt>
                <c:pt idx="162">
                  <c:v>941.9</c:v>
                </c:pt>
                <c:pt idx="163">
                  <c:v>941.85</c:v>
                </c:pt>
                <c:pt idx="164">
                  <c:v>941.8</c:v>
                </c:pt>
                <c:pt idx="165">
                  <c:v>941.75</c:v>
                </c:pt>
                <c:pt idx="166">
                  <c:v>941.7</c:v>
                </c:pt>
                <c:pt idx="167">
                  <c:v>941.65</c:v>
                </c:pt>
                <c:pt idx="168">
                  <c:v>941.6</c:v>
                </c:pt>
                <c:pt idx="169">
                  <c:v>941.55</c:v>
                </c:pt>
                <c:pt idx="170">
                  <c:v>941.5</c:v>
                </c:pt>
                <c:pt idx="171">
                  <c:v>941.45</c:v>
                </c:pt>
                <c:pt idx="172">
                  <c:v>941.4</c:v>
                </c:pt>
                <c:pt idx="173">
                  <c:v>941.35</c:v>
                </c:pt>
                <c:pt idx="174">
                  <c:v>941.3</c:v>
                </c:pt>
                <c:pt idx="175">
                  <c:v>941.25</c:v>
                </c:pt>
                <c:pt idx="176">
                  <c:v>941.2</c:v>
                </c:pt>
                <c:pt idx="177">
                  <c:v>941.15</c:v>
                </c:pt>
                <c:pt idx="178">
                  <c:v>941.1</c:v>
                </c:pt>
                <c:pt idx="179">
                  <c:v>941.05</c:v>
                </c:pt>
                <c:pt idx="180">
                  <c:v>941</c:v>
                </c:pt>
                <c:pt idx="181">
                  <c:v>940.95</c:v>
                </c:pt>
                <c:pt idx="182">
                  <c:v>940.9</c:v>
                </c:pt>
                <c:pt idx="183">
                  <c:v>940.85</c:v>
                </c:pt>
                <c:pt idx="184">
                  <c:v>940.8</c:v>
                </c:pt>
                <c:pt idx="185">
                  <c:v>940.75</c:v>
                </c:pt>
                <c:pt idx="186">
                  <c:v>940.7</c:v>
                </c:pt>
                <c:pt idx="187">
                  <c:v>940.65</c:v>
                </c:pt>
                <c:pt idx="188">
                  <c:v>940.6</c:v>
                </c:pt>
                <c:pt idx="189">
                  <c:v>940.55</c:v>
                </c:pt>
                <c:pt idx="190">
                  <c:v>940.5</c:v>
                </c:pt>
                <c:pt idx="191">
                  <c:v>940.45</c:v>
                </c:pt>
                <c:pt idx="192">
                  <c:v>940.4</c:v>
                </c:pt>
                <c:pt idx="193">
                  <c:v>940.35</c:v>
                </c:pt>
                <c:pt idx="194">
                  <c:v>940.3</c:v>
                </c:pt>
                <c:pt idx="195">
                  <c:v>940.25</c:v>
                </c:pt>
                <c:pt idx="196">
                  <c:v>940.2</c:v>
                </c:pt>
                <c:pt idx="197">
                  <c:v>940.15</c:v>
                </c:pt>
                <c:pt idx="198">
                  <c:v>940.1</c:v>
                </c:pt>
                <c:pt idx="199">
                  <c:v>940.05</c:v>
                </c:pt>
                <c:pt idx="200">
                  <c:v>940</c:v>
                </c:pt>
                <c:pt idx="201">
                  <c:v>939.95</c:v>
                </c:pt>
                <c:pt idx="202">
                  <c:v>939.9</c:v>
                </c:pt>
                <c:pt idx="203">
                  <c:v>939.85</c:v>
                </c:pt>
                <c:pt idx="204">
                  <c:v>939.8</c:v>
                </c:pt>
                <c:pt idx="205">
                  <c:v>939.75</c:v>
                </c:pt>
                <c:pt idx="206">
                  <c:v>939.7</c:v>
                </c:pt>
                <c:pt idx="207">
                  <c:v>939.65</c:v>
                </c:pt>
                <c:pt idx="208">
                  <c:v>939.6</c:v>
                </c:pt>
                <c:pt idx="209">
                  <c:v>939.55</c:v>
                </c:pt>
                <c:pt idx="210">
                  <c:v>939.5</c:v>
                </c:pt>
                <c:pt idx="211">
                  <c:v>939.45</c:v>
                </c:pt>
                <c:pt idx="212">
                  <c:v>939.4</c:v>
                </c:pt>
                <c:pt idx="213">
                  <c:v>939.35</c:v>
                </c:pt>
                <c:pt idx="214">
                  <c:v>939.3</c:v>
                </c:pt>
                <c:pt idx="215">
                  <c:v>939.25</c:v>
                </c:pt>
                <c:pt idx="216">
                  <c:v>939.2</c:v>
                </c:pt>
                <c:pt idx="217">
                  <c:v>939.15</c:v>
                </c:pt>
                <c:pt idx="218">
                  <c:v>939.1</c:v>
                </c:pt>
                <c:pt idx="219">
                  <c:v>939.05</c:v>
                </c:pt>
                <c:pt idx="220">
                  <c:v>939</c:v>
                </c:pt>
                <c:pt idx="221">
                  <c:v>938.95</c:v>
                </c:pt>
                <c:pt idx="222">
                  <c:v>938.9</c:v>
                </c:pt>
                <c:pt idx="223">
                  <c:v>938.85</c:v>
                </c:pt>
                <c:pt idx="224">
                  <c:v>938.8</c:v>
                </c:pt>
                <c:pt idx="225">
                  <c:v>938.75</c:v>
                </c:pt>
                <c:pt idx="226">
                  <c:v>938.7</c:v>
                </c:pt>
                <c:pt idx="227">
                  <c:v>938.65</c:v>
                </c:pt>
                <c:pt idx="228">
                  <c:v>938.6</c:v>
                </c:pt>
                <c:pt idx="229">
                  <c:v>938.55</c:v>
                </c:pt>
                <c:pt idx="230">
                  <c:v>938.5</c:v>
                </c:pt>
                <c:pt idx="231">
                  <c:v>938.45</c:v>
                </c:pt>
                <c:pt idx="232">
                  <c:v>938.4</c:v>
                </c:pt>
                <c:pt idx="233">
                  <c:v>938.35</c:v>
                </c:pt>
                <c:pt idx="234">
                  <c:v>938.3</c:v>
                </c:pt>
                <c:pt idx="235">
                  <c:v>938.25</c:v>
                </c:pt>
                <c:pt idx="236">
                  <c:v>938.2</c:v>
                </c:pt>
                <c:pt idx="237">
                  <c:v>938.15</c:v>
                </c:pt>
                <c:pt idx="238">
                  <c:v>938.1</c:v>
                </c:pt>
                <c:pt idx="239">
                  <c:v>938.05</c:v>
                </c:pt>
                <c:pt idx="240">
                  <c:v>938</c:v>
                </c:pt>
                <c:pt idx="241">
                  <c:v>937.95</c:v>
                </c:pt>
                <c:pt idx="242">
                  <c:v>937.9</c:v>
                </c:pt>
                <c:pt idx="243">
                  <c:v>937.85</c:v>
                </c:pt>
                <c:pt idx="244">
                  <c:v>937.8</c:v>
                </c:pt>
                <c:pt idx="245">
                  <c:v>937.75</c:v>
                </c:pt>
                <c:pt idx="246">
                  <c:v>937.7</c:v>
                </c:pt>
                <c:pt idx="247">
                  <c:v>937.65</c:v>
                </c:pt>
                <c:pt idx="248">
                  <c:v>937.6</c:v>
                </c:pt>
                <c:pt idx="249">
                  <c:v>937.55</c:v>
                </c:pt>
                <c:pt idx="250">
                  <c:v>937.5</c:v>
                </c:pt>
                <c:pt idx="251">
                  <c:v>937.45</c:v>
                </c:pt>
                <c:pt idx="252">
                  <c:v>937.4</c:v>
                </c:pt>
                <c:pt idx="253">
                  <c:v>937.35</c:v>
                </c:pt>
                <c:pt idx="254">
                  <c:v>937.3</c:v>
                </c:pt>
                <c:pt idx="255">
                  <c:v>937.25</c:v>
                </c:pt>
                <c:pt idx="256">
                  <c:v>937.2</c:v>
                </c:pt>
                <c:pt idx="257">
                  <c:v>937.15</c:v>
                </c:pt>
                <c:pt idx="258">
                  <c:v>937.1</c:v>
                </c:pt>
                <c:pt idx="259">
                  <c:v>937.05</c:v>
                </c:pt>
                <c:pt idx="260">
                  <c:v>937</c:v>
                </c:pt>
                <c:pt idx="261">
                  <c:v>936.95</c:v>
                </c:pt>
                <c:pt idx="262">
                  <c:v>936.9</c:v>
                </c:pt>
                <c:pt idx="263">
                  <c:v>936.85</c:v>
                </c:pt>
                <c:pt idx="264">
                  <c:v>936.8</c:v>
                </c:pt>
                <c:pt idx="265">
                  <c:v>936.75</c:v>
                </c:pt>
                <c:pt idx="266">
                  <c:v>936.7</c:v>
                </c:pt>
                <c:pt idx="267">
                  <c:v>936.65</c:v>
                </c:pt>
                <c:pt idx="268">
                  <c:v>936.6</c:v>
                </c:pt>
                <c:pt idx="269">
                  <c:v>936.55</c:v>
                </c:pt>
                <c:pt idx="270">
                  <c:v>936.5</c:v>
                </c:pt>
                <c:pt idx="271">
                  <c:v>936.45</c:v>
                </c:pt>
                <c:pt idx="272">
                  <c:v>936.4</c:v>
                </c:pt>
                <c:pt idx="273">
                  <c:v>936.35</c:v>
                </c:pt>
                <c:pt idx="274">
                  <c:v>936.3</c:v>
                </c:pt>
                <c:pt idx="275">
                  <c:v>936.25</c:v>
                </c:pt>
                <c:pt idx="276">
                  <c:v>936.2</c:v>
                </c:pt>
                <c:pt idx="277">
                  <c:v>936.15</c:v>
                </c:pt>
                <c:pt idx="278">
                  <c:v>936.1</c:v>
                </c:pt>
                <c:pt idx="279">
                  <c:v>936.05</c:v>
                </c:pt>
                <c:pt idx="280">
                  <c:v>936</c:v>
                </c:pt>
                <c:pt idx="281">
                  <c:v>935.95</c:v>
                </c:pt>
                <c:pt idx="282">
                  <c:v>935.9</c:v>
                </c:pt>
                <c:pt idx="283">
                  <c:v>935.85</c:v>
                </c:pt>
                <c:pt idx="284">
                  <c:v>935.8</c:v>
                </c:pt>
                <c:pt idx="285">
                  <c:v>935.75</c:v>
                </c:pt>
                <c:pt idx="286">
                  <c:v>935.7</c:v>
                </c:pt>
                <c:pt idx="287">
                  <c:v>935.65</c:v>
                </c:pt>
                <c:pt idx="288">
                  <c:v>935.6</c:v>
                </c:pt>
                <c:pt idx="289">
                  <c:v>935.55</c:v>
                </c:pt>
                <c:pt idx="290">
                  <c:v>935.5</c:v>
                </c:pt>
                <c:pt idx="291">
                  <c:v>935.45</c:v>
                </c:pt>
                <c:pt idx="292">
                  <c:v>935.4</c:v>
                </c:pt>
                <c:pt idx="293">
                  <c:v>935.35</c:v>
                </c:pt>
                <c:pt idx="294">
                  <c:v>935.3</c:v>
                </c:pt>
                <c:pt idx="295">
                  <c:v>935.25</c:v>
                </c:pt>
                <c:pt idx="296">
                  <c:v>935.2</c:v>
                </c:pt>
                <c:pt idx="297">
                  <c:v>935.15</c:v>
                </c:pt>
                <c:pt idx="298">
                  <c:v>935.1</c:v>
                </c:pt>
                <c:pt idx="299">
                  <c:v>935.05</c:v>
                </c:pt>
                <c:pt idx="300">
                  <c:v>935</c:v>
                </c:pt>
                <c:pt idx="301">
                  <c:v>934.95</c:v>
                </c:pt>
                <c:pt idx="302">
                  <c:v>934.9</c:v>
                </c:pt>
                <c:pt idx="303">
                  <c:v>934.85</c:v>
                </c:pt>
                <c:pt idx="304">
                  <c:v>934.8</c:v>
                </c:pt>
                <c:pt idx="305">
                  <c:v>934.75</c:v>
                </c:pt>
                <c:pt idx="306">
                  <c:v>934.7</c:v>
                </c:pt>
                <c:pt idx="307">
                  <c:v>934.65</c:v>
                </c:pt>
                <c:pt idx="308">
                  <c:v>934.6</c:v>
                </c:pt>
                <c:pt idx="309">
                  <c:v>934.55</c:v>
                </c:pt>
                <c:pt idx="310">
                  <c:v>934.5</c:v>
                </c:pt>
                <c:pt idx="311">
                  <c:v>934.45</c:v>
                </c:pt>
                <c:pt idx="312">
                  <c:v>934.4</c:v>
                </c:pt>
                <c:pt idx="313">
                  <c:v>934.35</c:v>
                </c:pt>
                <c:pt idx="314">
                  <c:v>934.3</c:v>
                </c:pt>
                <c:pt idx="315">
                  <c:v>934.25</c:v>
                </c:pt>
                <c:pt idx="316">
                  <c:v>934.2</c:v>
                </c:pt>
                <c:pt idx="317">
                  <c:v>934.15</c:v>
                </c:pt>
                <c:pt idx="318">
                  <c:v>934.1</c:v>
                </c:pt>
                <c:pt idx="319">
                  <c:v>934.05</c:v>
                </c:pt>
                <c:pt idx="320">
                  <c:v>934</c:v>
                </c:pt>
                <c:pt idx="321">
                  <c:v>933.95</c:v>
                </c:pt>
                <c:pt idx="322">
                  <c:v>933.9</c:v>
                </c:pt>
                <c:pt idx="323">
                  <c:v>933.85</c:v>
                </c:pt>
                <c:pt idx="324">
                  <c:v>933.8</c:v>
                </c:pt>
                <c:pt idx="325">
                  <c:v>933.75</c:v>
                </c:pt>
                <c:pt idx="326">
                  <c:v>933.7</c:v>
                </c:pt>
                <c:pt idx="327">
                  <c:v>933.65</c:v>
                </c:pt>
                <c:pt idx="328">
                  <c:v>933.6</c:v>
                </c:pt>
                <c:pt idx="329">
                  <c:v>933.55</c:v>
                </c:pt>
                <c:pt idx="330">
                  <c:v>933.5</c:v>
                </c:pt>
                <c:pt idx="331">
                  <c:v>933.45</c:v>
                </c:pt>
                <c:pt idx="332">
                  <c:v>933.4</c:v>
                </c:pt>
                <c:pt idx="333">
                  <c:v>933.35</c:v>
                </c:pt>
                <c:pt idx="334">
                  <c:v>933.3</c:v>
                </c:pt>
                <c:pt idx="335">
                  <c:v>933.25</c:v>
                </c:pt>
                <c:pt idx="336">
                  <c:v>933.2</c:v>
                </c:pt>
                <c:pt idx="337">
                  <c:v>933.15</c:v>
                </c:pt>
                <c:pt idx="338">
                  <c:v>933.1</c:v>
                </c:pt>
                <c:pt idx="339">
                  <c:v>933.05</c:v>
                </c:pt>
                <c:pt idx="340">
                  <c:v>933</c:v>
                </c:pt>
                <c:pt idx="341">
                  <c:v>932.95</c:v>
                </c:pt>
                <c:pt idx="342">
                  <c:v>932.9</c:v>
                </c:pt>
                <c:pt idx="343">
                  <c:v>932.85</c:v>
                </c:pt>
                <c:pt idx="344">
                  <c:v>932.8</c:v>
                </c:pt>
                <c:pt idx="345">
                  <c:v>932.75</c:v>
                </c:pt>
                <c:pt idx="346">
                  <c:v>932.7</c:v>
                </c:pt>
                <c:pt idx="347">
                  <c:v>932.65</c:v>
                </c:pt>
                <c:pt idx="348">
                  <c:v>932.6</c:v>
                </c:pt>
                <c:pt idx="349">
                  <c:v>932.55</c:v>
                </c:pt>
                <c:pt idx="350">
                  <c:v>932.5</c:v>
                </c:pt>
                <c:pt idx="351">
                  <c:v>932.45</c:v>
                </c:pt>
                <c:pt idx="352">
                  <c:v>932.4</c:v>
                </c:pt>
                <c:pt idx="353">
                  <c:v>932.35</c:v>
                </c:pt>
                <c:pt idx="354">
                  <c:v>932.3</c:v>
                </c:pt>
                <c:pt idx="355">
                  <c:v>932.25</c:v>
                </c:pt>
                <c:pt idx="356">
                  <c:v>932.2</c:v>
                </c:pt>
                <c:pt idx="357">
                  <c:v>932.15</c:v>
                </c:pt>
                <c:pt idx="358">
                  <c:v>932.1</c:v>
                </c:pt>
                <c:pt idx="359">
                  <c:v>932.05</c:v>
                </c:pt>
                <c:pt idx="360">
                  <c:v>932</c:v>
                </c:pt>
                <c:pt idx="361">
                  <c:v>931.95</c:v>
                </c:pt>
                <c:pt idx="362">
                  <c:v>931.9</c:v>
                </c:pt>
                <c:pt idx="363">
                  <c:v>931.85</c:v>
                </c:pt>
                <c:pt idx="364">
                  <c:v>931.8</c:v>
                </c:pt>
                <c:pt idx="365">
                  <c:v>931.75</c:v>
                </c:pt>
                <c:pt idx="366">
                  <c:v>931.7</c:v>
                </c:pt>
                <c:pt idx="367">
                  <c:v>931.65</c:v>
                </c:pt>
                <c:pt idx="368">
                  <c:v>931.6</c:v>
                </c:pt>
                <c:pt idx="369">
                  <c:v>931.55</c:v>
                </c:pt>
                <c:pt idx="370">
                  <c:v>931.5</c:v>
                </c:pt>
                <c:pt idx="371">
                  <c:v>931.45</c:v>
                </c:pt>
                <c:pt idx="372">
                  <c:v>931.4</c:v>
                </c:pt>
                <c:pt idx="373">
                  <c:v>931.35</c:v>
                </c:pt>
                <c:pt idx="374">
                  <c:v>931.3</c:v>
                </c:pt>
                <c:pt idx="375">
                  <c:v>931.25</c:v>
                </c:pt>
                <c:pt idx="376">
                  <c:v>931.2</c:v>
                </c:pt>
                <c:pt idx="377">
                  <c:v>931.15</c:v>
                </c:pt>
                <c:pt idx="378">
                  <c:v>931.1</c:v>
                </c:pt>
                <c:pt idx="379">
                  <c:v>931.05</c:v>
                </c:pt>
                <c:pt idx="380">
                  <c:v>931</c:v>
                </c:pt>
                <c:pt idx="381">
                  <c:v>930.95</c:v>
                </c:pt>
                <c:pt idx="382">
                  <c:v>930.9</c:v>
                </c:pt>
                <c:pt idx="383">
                  <c:v>930.85</c:v>
                </c:pt>
                <c:pt idx="384">
                  <c:v>930.8</c:v>
                </c:pt>
                <c:pt idx="385">
                  <c:v>930.75</c:v>
                </c:pt>
                <c:pt idx="386">
                  <c:v>930.7</c:v>
                </c:pt>
                <c:pt idx="387">
                  <c:v>930.65</c:v>
                </c:pt>
                <c:pt idx="388">
                  <c:v>930.6</c:v>
                </c:pt>
                <c:pt idx="389">
                  <c:v>930.55</c:v>
                </c:pt>
                <c:pt idx="390">
                  <c:v>930.5</c:v>
                </c:pt>
                <c:pt idx="391">
                  <c:v>930.45</c:v>
                </c:pt>
                <c:pt idx="392">
                  <c:v>930.4</c:v>
                </c:pt>
                <c:pt idx="393">
                  <c:v>930.35</c:v>
                </c:pt>
                <c:pt idx="394">
                  <c:v>930.3</c:v>
                </c:pt>
                <c:pt idx="395">
                  <c:v>930.25</c:v>
                </c:pt>
                <c:pt idx="396">
                  <c:v>930.2</c:v>
                </c:pt>
                <c:pt idx="397">
                  <c:v>930.15</c:v>
                </c:pt>
                <c:pt idx="398">
                  <c:v>930.1</c:v>
                </c:pt>
                <c:pt idx="399">
                  <c:v>930.05</c:v>
                </c:pt>
                <c:pt idx="400">
                  <c:v>930</c:v>
                </c:pt>
                <c:pt idx="401">
                  <c:v>929.95</c:v>
                </c:pt>
                <c:pt idx="402">
                  <c:v>929.9</c:v>
                </c:pt>
                <c:pt idx="403">
                  <c:v>929.85</c:v>
                </c:pt>
                <c:pt idx="404">
                  <c:v>929.8</c:v>
                </c:pt>
                <c:pt idx="405">
                  <c:v>929.75</c:v>
                </c:pt>
                <c:pt idx="406">
                  <c:v>929.7</c:v>
                </c:pt>
                <c:pt idx="407">
                  <c:v>929.65</c:v>
                </c:pt>
                <c:pt idx="408">
                  <c:v>929.6</c:v>
                </c:pt>
                <c:pt idx="409">
                  <c:v>929.55</c:v>
                </c:pt>
                <c:pt idx="410">
                  <c:v>929.5</c:v>
                </c:pt>
                <c:pt idx="411">
                  <c:v>929.45</c:v>
                </c:pt>
                <c:pt idx="412">
                  <c:v>929.4</c:v>
                </c:pt>
                <c:pt idx="413">
                  <c:v>929.35</c:v>
                </c:pt>
                <c:pt idx="414">
                  <c:v>929.3</c:v>
                </c:pt>
                <c:pt idx="415">
                  <c:v>929.25</c:v>
                </c:pt>
                <c:pt idx="416">
                  <c:v>929.2</c:v>
                </c:pt>
                <c:pt idx="417">
                  <c:v>929.15</c:v>
                </c:pt>
                <c:pt idx="418">
                  <c:v>929.1</c:v>
                </c:pt>
                <c:pt idx="419">
                  <c:v>929.05</c:v>
                </c:pt>
                <c:pt idx="420">
                  <c:v>929</c:v>
                </c:pt>
                <c:pt idx="421">
                  <c:v>928.95</c:v>
                </c:pt>
                <c:pt idx="422">
                  <c:v>928.9</c:v>
                </c:pt>
                <c:pt idx="423">
                  <c:v>928.85</c:v>
                </c:pt>
                <c:pt idx="424">
                  <c:v>928.8</c:v>
                </c:pt>
                <c:pt idx="425">
                  <c:v>928.75</c:v>
                </c:pt>
                <c:pt idx="426">
                  <c:v>928.7</c:v>
                </c:pt>
                <c:pt idx="427">
                  <c:v>928.65</c:v>
                </c:pt>
                <c:pt idx="428">
                  <c:v>928.6</c:v>
                </c:pt>
                <c:pt idx="429">
                  <c:v>928.55</c:v>
                </c:pt>
                <c:pt idx="430">
                  <c:v>928.5</c:v>
                </c:pt>
                <c:pt idx="431">
                  <c:v>928.45</c:v>
                </c:pt>
                <c:pt idx="432">
                  <c:v>928.4</c:v>
                </c:pt>
                <c:pt idx="433">
                  <c:v>928.35</c:v>
                </c:pt>
                <c:pt idx="434">
                  <c:v>928.3</c:v>
                </c:pt>
                <c:pt idx="435">
                  <c:v>928.25</c:v>
                </c:pt>
                <c:pt idx="436">
                  <c:v>928.2</c:v>
                </c:pt>
                <c:pt idx="437">
                  <c:v>928.15</c:v>
                </c:pt>
                <c:pt idx="438">
                  <c:v>928.1</c:v>
                </c:pt>
                <c:pt idx="439">
                  <c:v>928.05</c:v>
                </c:pt>
                <c:pt idx="440">
                  <c:v>928</c:v>
                </c:pt>
                <c:pt idx="441">
                  <c:v>927.95</c:v>
                </c:pt>
                <c:pt idx="442">
                  <c:v>927.9</c:v>
                </c:pt>
                <c:pt idx="443">
                  <c:v>927.85</c:v>
                </c:pt>
                <c:pt idx="444">
                  <c:v>927.8</c:v>
                </c:pt>
                <c:pt idx="445">
                  <c:v>927.75</c:v>
                </c:pt>
                <c:pt idx="446">
                  <c:v>927.7</c:v>
                </c:pt>
                <c:pt idx="447">
                  <c:v>927.65</c:v>
                </c:pt>
                <c:pt idx="448">
                  <c:v>927.6</c:v>
                </c:pt>
                <c:pt idx="449">
                  <c:v>927.55</c:v>
                </c:pt>
                <c:pt idx="450">
                  <c:v>927.5</c:v>
                </c:pt>
                <c:pt idx="451">
                  <c:v>927.45</c:v>
                </c:pt>
                <c:pt idx="452">
                  <c:v>927.4</c:v>
                </c:pt>
                <c:pt idx="453">
                  <c:v>927.35</c:v>
                </c:pt>
                <c:pt idx="454">
                  <c:v>927.3</c:v>
                </c:pt>
                <c:pt idx="455">
                  <c:v>927.25</c:v>
                </c:pt>
                <c:pt idx="456">
                  <c:v>927.2</c:v>
                </c:pt>
                <c:pt idx="457">
                  <c:v>927.15</c:v>
                </c:pt>
                <c:pt idx="458">
                  <c:v>927.1</c:v>
                </c:pt>
                <c:pt idx="459">
                  <c:v>927.05</c:v>
                </c:pt>
                <c:pt idx="460">
                  <c:v>927</c:v>
                </c:pt>
                <c:pt idx="461">
                  <c:v>926.95</c:v>
                </c:pt>
                <c:pt idx="462">
                  <c:v>926.9</c:v>
                </c:pt>
                <c:pt idx="463">
                  <c:v>926.85</c:v>
                </c:pt>
                <c:pt idx="464">
                  <c:v>926.8</c:v>
                </c:pt>
                <c:pt idx="465">
                  <c:v>926.75</c:v>
                </c:pt>
                <c:pt idx="466">
                  <c:v>926.7</c:v>
                </c:pt>
                <c:pt idx="467">
                  <c:v>926.65</c:v>
                </c:pt>
                <c:pt idx="468">
                  <c:v>926.6</c:v>
                </c:pt>
                <c:pt idx="469">
                  <c:v>926.55</c:v>
                </c:pt>
                <c:pt idx="470">
                  <c:v>926.5</c:v>
                </c:pt>
                <c:pt idx="471">
                  <c:v>926.45</c:v>
                </c:pt>
                <c:pt idx="472">
                  <c:v>926.4</c:v>
                </c:pt>
                <c:pt idx="473">
                  <c:v>926.35</c:v>
                </c:pt>
                <c:pt idx="474">
                  <c:v>926.3</c:v>
                </c:pt>
                <c:pt idx="475">
                  <c:v>926.25</c:v>
                </c:pt>
                <c:pt idx="476">
                  <c:v>926.2</c:v>
                </c:pt>
                <c:pt idx="477">
                  <c:v>926.15</c:v>
                </c:pt>
                <c:pt idx="478">
                  <c:v>926.1</c:v>
                </c:pt>
                <c:pt idx="479">
                  <c:v>926.05</c:v>
                </c:pt>
                <c:pt idx="480">
                  <c:v>926</c:v>
                </c:pt>
                <c:pt idx="481">
                  <c:v>925.95</c:v>
                </c:pt>
                <c:pt idx="482">
                  <c:v>925.9</c:v>
                </c:pt>
                <c:pt idx="483">
                  <c:v>925.85</c:v>
                </c:pt>
                <c:pt idx="484">
                  <c:v>925.8</c:v>
                </c:pt>
                <c:pt idx="485">
                  <c:v>925.75</c:v>
                </c:pt>
                <c:pt idx="486">
                  <c:v>925.7</c:v>
                </c:pt>
                <c:pt idx="487">
                  <c:v>925.65</c:v>
                </c:pt>
                <c:pt idx="488">
                  <c:v>925.6</c:v>
                </c:pt>
                <c:pt idx="489">
                  <c:v>925.55</c:v>
                </c:pt>
                <c:pt idx="490">
                  <c:v>925.5</c:v>
                </c:pt>
                <c:pt idx="491">
                  <c:v>925.45</c:v>
                </c:pt>
                <c:pt idx="492">
                  <c:v>925.4</c:v>
                </c:pt>
                <c:pt idx="493">
                  <c:v>925.35</c:v>
                </c:pt>
                <c:pt idx="494">
                  <c:v>925.3</c:v>
                </c:pt>
                <c:pt idx="495">
                  <c:v>925.25</c:v>
                </c:pt>
                <c:pt idx="496">
                  <c:v>925.2</c:v>
                </c:pt>
                <c:pt idx="497">
                  <c:v>925.15</c:v>
                </c:pt>
                <c:pt idx="498">
                  <c:v>925.1</c:v>
                </c:pt>
                <c:pt idx="499">
                  <c:v>925.05</c:v>
                </c:pt>
                <c:pt idx="500">
                  <c:v>925</c:v>
                </c:pt>
              </c:numCache>
            </c:numRef>
          </c:xVal>
          <c:yVal>
            <c:numRef>
              <c:f>Sheet1!$D$2:$D$502</c:f>
              <c:numCache>
                <c:formatCode>General</c:formatCode>
                <c:ptCount val="501"/>
                <c:pt idx="0">
                  <c:v>7563</c:v>
                </c:pt>
                <c:pt idx="1">
                  <c:v>7725</c:v>
                </c:pt>
                <c:pt idx="2">
                  <c:v>7580</c:v>
                </c:pt>
                <c:pt idx="3">
                  <c:v>7641</c:v>
                </c:pt>
                <c:pt idx="4">
                  <c:v>7740</c:v>
                </c:pt>
                <c:pt idx="5">
                  <c:v>7796</c:v>
                </c:pt>
                <c:pt idx="6">
                  <c:v>7705</c:v>
                </c:pt>
                <c:pt idx="7">
                  <c:v>7498</c:v>
                </c:pt>
                <c:pt idx="8">
                  <c:v>7621</c:v>
                </c:pt>
                <c:pt idx="9">
                  <c:v>7543</c:v>
                </c:pt>
                <c:pt idx="10">
                  <c:v>7425</c:v>
                </c:pt>
                <c:pt idx="11">
                  <c:v>7496</c:v>
                </c:pt>
                <c:pt idx="12">
                  <c:v>7616</c:v>
                </c:pt>
                <c:pt idx="13">
                  <c:v>7435</c:v>
                </c:pt>
                <c:pt idx="14">
                  <c:v>7306</c:v>
                </c:pt>
                <c:pt idx="15">
                  <c:v>7422</c:v>
                </c:pt>
                <c:pt idx="16">
                  <c:v>7375</c:v>
                </c:pt>
                <c:pt idx="17">
                  <c:v>7415</c:v>
                </c:pt>
                <c:pt idx="18">
                  <c:v>7490</c:v>
                </c:pt>
                <c:pt idx="19">
                  <c:v>7445</c:v>
                </c:pt>
                <c:pt idx="20">
                  <c:v>7453</c:v>
                </c:pt>
                <c:pt idx="21">
                  <c:v>7331</c:v>
                </c:pt>
                <c:pt idx="22">
                  <c:v>7416</c:v>
                </c:pt>
                <c:pt idx="23">
                  <c:v>7390</c:v>
                </c:pt>
                <c:pt idx="24">
                  <c:v>7434</c:v>
                </c:pt>
                <c:pt idx="25">
                  <c:v>7324</c:v>
                </c:pt>
                <c:pt idx="26">
                  <c:v>7330</c:v>
                </c:pt>
                <c:pt idx="27">
                  <c:v>7232</c:v>
                </c:pt>
                <c:pt idx="28">
                  <c:v>7408</c:v>
                </c:pt>
                <c:pt idx="29">
                  <c:v>7235</c:v>
                </c:pt>
                <c:pt idx="30">
                  <c:v>7238</c:v>
                </c:pt>
                <c:pt idx="31">
                  <c:v>7197</c:v>
                </c:pt>
                <c:pt idx="32">
                  <c:v>7339</c:v>
                </c:pt>
                <c:pt idx="33">
                  <c:v>7162</c:v>
                </c:pt>
                <c:pt idx="34">
                  <c:v>7136</c:v>
                </c:pt>
                <c:pt idx="35">
                  <c:v>7290</c:v>
                </c:pt>
                <c:pt idx="36">
                  <c:v>7313</c:v>
                </c:pt>
                <c:pt idx="37">
                  <c:v>7363</c:v>
                </c:pt>
                <c:pt idx="38">
                  <c:v>7218</c:v>
                </c:pt>
                <c:pt idx="39">
                  <c:v>7276</c:v>
                </c:pt>
                <c:pt idx="40">
                  <c:v>7277</c:v>
                </c:pt>
                <c:pt idx="41">
                  <c:v>7135</c:v>
                </c:pt>
                <c:pt idx="42">
                  <c:v>7113</c:v>
                </c:pt>
                <c:pt idx="43">
                  <c:v>7241</c:v>
                </c:pt>
                <c:pt idx="44">
                  <c:v>7293</c:v>
                </c:pt>
                <c:pt idx="45">
                  <c:v>7214</c:v>
                </c:pt>
                <c:pt idx="46">
                  <c:v>7193</c:v>
                </c:pt>
                <c:pt idx="47">
                  <c:v>7068</c:v>
                </c:pt>
                <c:pt idx="48">
                  <c:v>7154</c:v>
                </c:pt>
                <c:pt idx="49">
                  <c:v>7086</c:v>
                </c:pt>
                <c:pt idx="50">
                  <c:v>7306</c:v>
                </c:pt>
                <c:pt idx="51">
                  <c:v>7137</c:v>
                </c:pt>
                <c:pt idx="52">
                  <c:v>7208</c:v>
                </c:pt>
                <c:pt idx="53">
                  <c:v>7467</c:v>
                </c:pt>
                <c:pt idx="54">
                  <c:v>7214</c:v>
                </c:pt>
                <c:pt idx="55">
                  <c:v>7184</c:v>
                </c:pt>
                <c:pt idx="56">
                  <c:v>7138</c:v>
                </c:pt>
                <c:pt idx="57">
                  <c:v>7384</c:v>
                </c:pt>
                <c:pt idx="58">
                  <c:v>7244</c:v>
                </c:pt>
                <c:pt idx="59">
                  <c:v>7136</c:v>
                </c:pt>
                <c:pt idx="60">
                  <c:v>7235</c:v>
                </c:pt>
                <c:pt idx="61">
                  <c:v>7258</c:v>
                </c:pt>
                <c:pt idx="62">
                  <c:v>7074</c:v>
                </c:pt>
                <c:pt idx="63">
                  <c:v>7223</c:v>
                </c:pt>
                <c:pt idx="64">
                  <c:v>7249</c:v>
                </c:pt>
                <c:pt idx="65">
                  <c:v>7336</c:v>
                </c:pt>
                <c:pt idx="66">
                  <c:v>7218</c:v>
                </c:pt>
                <c:pt idx="67">
                  <c:v>7281</c:v>
                </c:pt>
                <c:pt idx="68">
                  <c:v>7181</c:v>
                </c:pt>
                <c:pt idx="69">
                  <c:v>7426</c:v>
                </c:pt>
                <c:pt idx="70">
                  <c:v>7396</c:v>
                </c:pt>
                <c:pt idx="71">
                  <c:v>7209</c:v>
                </c:pt>
                <c:pt idx="72">
                  <c:v>7334</c:v>
                </c:pt>
                <c:pt idx="73">
                  <c:v>7317</c:v>
                </c:pt>
                <c:pt idx="74">
                  <c:v>7329</c:v>
                </c:pt>
                <c:pt idx="75">
                  <c:v>7334</c:v>
                </c:pt>
                <c:pt idx="76">
                  <c:v>7250</c:v>
                </c:pt>
                <c:pt idx="77">
                  <c:v>7250</c:v>
                </c:pt>
                <c:pt idx="78">
                  <c:v>7302</c:v>
                </c:pt>
                <c:pt idx="79">
                  <c:v>7372</c:v>
                </c:pt>
                <c:pt idx="80">
                  <c:v>7330</c:v>
                </c:pt>
                <c:pt idx="81">
                  <c:v>7374</c:v>
                </c:pt>
                <c:pt idx="82">
                  <c:v>7353</c:v>
                </c:pt>
                <c:pt idx="83">
                  <c:v>7331</c:v>
                </c:pt>
                <c:pt idx="84">
                  <c:v>7420</c:v>
                </c:pt>
                <c:pt idx="85">
                  <c:v>7247</c:v>
                </c:pt>
                <c:pt idx="86">
                  <c:v>7359</c:v>
                </c:pt>
                <c:pt idx="87">
                  <c:v>7248</c:v>
                </c:pt>
                <c:pt idx="88">
                  <c:v>7271</c:v>
                </c:pt>
                <c:pt idx="89">
                  <c:v>7373</c:v>
                </c:pt>
                <c:pt idx="90">
                  <c:v>7056</c:v>
                </c:pt>
                <c:pt idx="91">
                  <c:v>7106</c:v>
                </c:pt>
                <c:pt idx="92">
                  <c:v>7302</c:v>
                </c:pt>
                <c:pt idx="93">
                  <c:v>7262</c:v>
                </c:pt>
                <c:pt idx="94">
                  <c:v>7016</c:v>
                </c:pt>
                <c:pt idx="95">
                  <c:v>7278</c:v>
                </c:pt>
                <c:pt idx="96">
                  <c:v>7148</c:v>
                </c:pt>
                <c:pt idx="97">
                  <c:v>7185</c:v>
                </c:pt>
                <c:pt idx="98">
                  <c:v>7224</c:v>
                </c:pt>
                <c:pt idx="99">
                  <c:v>7239</c:v>
                </c:pt>
                <c:pt idx="100">
                  <c:v>7134</c:v>
                </c:pt>
                <c:pt idx="101">
                  <c:v>7193</c:v>
                </c:pt>
                <c:pt idx="102">
                  <c:v>7176</c:v>
                </c:pt>
                <c:pt idx="103">
                  <c:v>7270</c:v>
                </c:pt>
                <c:pt idx="104">
                  <c:v>7127</c:v>
                </c:pt>
                <c:pt idx="105">
                  <c:v>7206</c:v>
                </c:pt>
                <c:pt idx="106">
                  <c:v>7197</c:v>
                </c:pt>
                <c:pt idx="107">
                  <c:v>7162</c:v>
                </c:pt>
                <c:pt idx="108">
                  <c:v>7079</c:v>
                </c:pt>
                <c:pt idx="109">
                  <c:v>7131</c:v>
                </c:pt>
                <c:pt idx="110">
                  <c:v>7022</c:v>
                </c:pt>
                <c:pt idx="111">
                  <c:v>7200</c:v>
                </c:pt>
                <c:pt idx="112">
                  <c:v>7135</c:v>
                </c:pt>
                <c:pt idx="113">
                  <c:v>7071</c:v>
                </c:pt>
                <c:pt idx="114">
                  <c:v>7040</c:v>
                </c:pt>
                <c:pt idx="115">
                  <c:v>7007</c:v>
                </c:pt>
                <c:pt idx="116">
                  <c:v>7244</c:v>
                </c:pt>
                <c:pt idx="117">
                  <c:v>7204</c:v>
                </c:pt>
                <c:pt idx="118">
                  <c:v>7158</c:v>
                </c:pt>
                <c:pt idx="119">
                  <c:v>7055</c:v>
                </c:pt>
                <c:pt idx="120">
                  <c:v>6989</c:v>
                </c:pt>
                <c:pt idx="121">
                  <c:v>7060</c:v>
                </c:pt>
                <c:pt idx="122">
                  <c:v>7052</c:v>
                </c:pt>
                <c:pt idx="123">
                  <c:v>7084</c:v>
                </c:pt>
                <c:pt idx="124">
                  <c:v>7080</c:v>
                </c:pt>
                <c:pt idx="125">
                  <c:v>7184</c:v>
                </c:pt>
                <c:pt idx="126">
                  <c:v>7082</c:v>
                </c:pt>
                <c:pt idx="127">
                  <c:v>7230</c:v>
                </c:pt>
                <c:pt idx="128">
                  <c:v>6965</c:v>
                </c:pt>
                <c:pt idx="129">
                  <c:v>6993</c:v>
                </c:pt>
                <c:pt idx="130">
                  <c:v>7168</c:v>
                </c:pt>
                <c:pt idx="131">
                  <c:v>6864</c:v>
                </c:pt>
                <c:pt idx="132">
                  <c:v>7182</c:v>
                </c:pt>
                <c:pt idx="133">
                  <c:v>7103</c:v>
                </c:pt>
                <c:pt idx="134">
                  <c:v>7082</c:v>
                </c:pt>
                <c:pt idx="135">
                  <c:v>7146</c:v>
                </c:pt>
                <c:pt idx="136">
                  <c:v>6921</c:v>
                </c:pt>
                <c:pt idx="137">
                  <c:v>7069</c:v>
                </c:pt>
                <c:pt idx="138">
                  <c:v>7053</c:v>
                </c:pt>
                <c:pt idx="139">
                  <c:v>6877</c:v>
                </c:pt>
                <c:pt idx="140">
                  <c:v>7082</c:v>
                </c:pt>
                <c:pt idx="141">
                  <c:v>6965</c:v>
                </c:pt>
                <c:pt idx="142">
                  <c:v>6899</c:v>
                </c:pt>
                <c:pt idx="143">
                  <c:v>7094</c:v>
                </c:pt>
                <c:pt idx="144">
                  <c:v>6918</c:v>
                </c:pt>
                <c:pt idx="145">
                  <c:v>7053</c:v>
                </c:pt>
                <c:pt idx="146">
                  <c:v>7183</c:v>
                </c:pt>
                <c:pt idx="147">
                  <c:v>6985</c:v>
                </c:pt>
                <c:pt idx="148">
                  <c:v>7080</c:v>
                </c:pt>
                <c:pt idx="149">
                  <c:v>7152</c:v>
                </c:pt>
                <c:pt idx="150">
                  <c:v>6975</c:v>
                </c:pt>
                <c:pt idx="151">
                  <c:v>6908</c:v>
                </c:pt>
                <c:pt idx="152">
                  <c:v>7002</c:v>
                </c:pt>
                <c:pt idx="153">
                  <c:v>6934</c:v>
                </c:pt>
                <c:pt idx="154">
                  <c:v>7047</c:v>
                </c:pt>
                <c:pt idx="155">
                  <c:v>7015</c:v>
                </c:pt>
                <c:pt idx="156">
                  <c:v>7086</c:v>
                </c:pt>
                <c:pt idx="157">
                  <c:v>7071</c:v>
                </c:pt>
                <c:pt idx="158">
                  <c:v>6902</c:v>
                </c:pt>
                <c:pt idx="159">
                  <c:v>7027</c:v>
                </c:pt>
                <c:pt idx="160">
                  <c:v>6957</c:v>
                </c:pt>
                <c:pt idx="161">
                  <c:v>7002</c:v>
                </c:pt>
                <c:pt idx="162">
                  <c:v>6961</c:v>
                </c:pt>
                <c:pt idx="163">
                  <c:v>6965</c:v>
                </c:pt>
                <c:pt idx="164">
                  <c:v>6823</c:v>
                </c:pt>
                <c:pt idx="165">
                  <c:v>7104</c:v>
                </c:pt>
                <c:pt idx="166">
                  <c:v>6835</c:v>
                </c:pt>
                <c:pt idx="167">
                  <c:v>6793</c:v>
                </c:pt>
                <c:pt idx="168">
                  <c:v>6866</c:v>
                </c:pt>
                <c:pt idx="169">
                  <c:v>6865</c:v>
                </c:pt>
                <c:pt idx="170">
                  <c:v>6855</c:v>
                </c:pt>
                <c:pt idx="171">
                  <c:v>6628</c:v>
                </c:pt>
                <c:pt idx="172">
                  <c:v>6864</c:v>
                </c:pt>
                <c:pt idx="173">
                  <c:v>6858</c:v>
                </c:pt>
                <c:pt idx="174">
                  <c:v>6717</c:v>
                </c:pt>
                <c:pt idx="175">
                  <c:v>6777</c:v>
                </c:pt>
                <c:pt idx="176">
                  <c:v>6633</c:v>
                </c:pt>
                <c:pt idx="177">
                  <c:v>6857</c:v>
                </c:pt>
                <c:pt idx="178">
                  <c:v>6541</c:v>
                </c:pt>
                <c:pt idx="179">
                  <c:v>6798</c:v>
                </c:pt>
                <c:pt idx="180">
                  <c:v>6931</c:v>
                </c:pt>
                <c:pt idx="181">
                  <c:v>6693</c:v>
                </c:pt>
                <c:pt idx="182">
                  <c:v>6658</c:v>
                </c:pt>
                <c:pt idx="183">
                  <c:v>6543</c:v>
                </c:pt>
                <c:pt idx="184">
                  <c:v>6835</c:v>
                </c:pt>
                <c:pt idx="185">
                  <c:v>6654</c:v>
                </c:pt>
                <c:pt idx="186">
                  <c:v>6639</c:v>
                </c:pt>
                <c:pt idx="187">
                  <c:v>6737</c:v>
                </c:pt>
                <c:pt idx="188">
                  <c:v>6713</c:v>
                </c:pt>
                <c:pt idx="189">
                  <c:v>6617</c:v>
                </c:pt>
                <c:pt idx="190">
                  <c:v>6602</c:v>
                </c:pt>
                <c:pt idx="191">
                  <c:v>6789</c:v>
                </c:pt>
                <c:pt idx="192">
                  <c:v>6728</c:v>
                </c:pt>
                <c:pt idx="193">
                  <c:v>6602</c:v>
                </c:pt>
                <c:pt idx="194">
                  <c:v>6711</c:v>
                </c:pt>
                <c:pt idx="195">
                  <c:v>6648</c:v>
                </c:pt>
                <c:pt idx="196">
                  <c:v>6605</c:v>
                </c:pt>
                <c:pt idx="197">
                  <c:v>6778</c:v>
                </c:pt>
                <c:pt idx="198">
                  <c:v>6681</c:v>
                </c:pt>
                <c:pt idx="199">
                  <c:v>6868</c:v>
                </c:pt>
                <c:pt idx="200">
                  <c:v>6665</c:v>
                </c:pt>
                <c:pt idx="201">
                  <c:v>6686</c:v>
                </c:pt>
                <c:pt idx="202">
                  <c:v>6562</c:v>
                </c:pt>
                <c:pt idx="203">
                  <c:v>6619</c:v>
                </c:pt>
                <c:pt idx="204">
                  <c:v>6715</c:v>
                </c:pt>
                <c:pt idx="205">
                  <c:v>6727</c:v>
                </c:pt>
                <c:pt idx="206">
                  <c:v>6776</c:v>
                </c:pt>
                <c:pt idx="207">
                  <c:v>6654</c:v>
                </c:pt>
                <c:pt idx="208">
                  <c:v>6558</c:v>
                </c:pt>
                <c:pt idx="209">
                  <c:v>6685</c:v>
                </c:pt>
                <c:pt idx="210">
                  <c:v>6719</c:v>
                </c:pt>
                <c:pt idx="211">
                  <c:v>6667</c:v>
                </c:pt>
                <c:pt idx="212">
                  <c:v>6509</c:v>
                </c:pt>
                <c:pt idx="213">
                  <c:v>6460</c:v>
                </c:pt>
                <c:pt idx="214">
                  <c:v>6599</c:v>
                </c:pt>
                <c:pt idx="215">
                  <c:v>6501</c:v>
                </c:pt>
                <c:pt idx="216">
                  <c:v>6627</c:v>
                </c:pt>
                <c:pt idx="217">
                  <c:v>6427</c:v>
                </c:pt>
                <c:pt idx="218">
                  <c:v>6458</c:v>
                </c:pt>
                <c:pt idx="219">
                  <c:v>6374</c:v>
                </c:pt>
                <c:pt idx="220">
                  <c:v>6674</c:v>
                </c:pt>
                <c:pt idx="221">
                  <c:v>6485</c:v>
                </c:pt>
                <c:pt idx="222">
                  <c:v>6525</c:v>
                </c:pt>
                <c:pt idx="223">
                  <c:v>6604</c:v>
                </c:pt>
                <c:pt idx="224">
                  <c:v>6473</c:v>
                </c:pt>
                <c:pt idx="225">
                  <c:v>6543</c:v>
                </c:pt>
                <c:pt idx="226">
                  <c:v>6479</c:v>
                </c:pt>
                <c:pt idx="227">
                  <c:v>6460</c:v>
                </c:pt>
                <c:pt idx="228">
                  <c:v>6575</c:v>
                </c:pt>
                <c:pt idx="229">
                  <c:v>6518</c:v>
                </c:pt>
                <c:pt idx="230">
                  <c:v>6423</c:v>
                </c:pt>
                <c:pt idx="231">
                  <c:v>6421</c:v>
                </c:pt>
                <c:pt idx="232">
                  <c:v>6624</c:v>
                </c:pt>
                <c:pt idx="233">
                  <c:v>6581</c:v>
                </c:pt>
                <c:pt idx="234">
                  <c:v>6391</c:v>
                </c:pt>
                <c:pt idx="235">
                  <c:v>6622</c:v>
                </c:pt>
                <c:pt idx="236">
                  <c:v>6661</c:v>
                </c:pt>
                <c:pt idx="237">
                  <c:v>6600</c:v>
                </c:pt>
                <c:pt idx="238">
                  <c:v>6404</c:v>
                </c:pt>
                <c:pt idx="239">
                  <c:v>6386</c:v>
                </c:pt>
                <c:pt idx="240">
                  <c:v>6606</c:v>
                </c:pt>
                <c:pt idx="241">
                  <c:v>6486</c:v>
                </c:pt>
                <c:pt idx="242">
                  <c:v>6594</c:v>
                </c:pt>
                <c:pt idx="243">
                  <c:v>6691</c:v>
                </c:pt>
                <c:pt idx="244">
                  <c:v>6559</c:v>
                </c:pt>
                <c:pt idx="245">
                  <c:v>6587</c:v>
                </c:pt>
                <c:pt idx="246">
                  <c:v>6446</c:v>
                </c:pt>
                <c:pt idx="247">
                  <c:v>6386</c:v>
                </c:pt>
                <c:pt idx="248">
                  <c:v>6601</c:v>
                </c:pt>
                <c:pt idx="249">
                  <c:v>6413</c:v>
                </c:pt>
                <c:pt idx="250">
                  <c:v>6521</c:v>
                </c:pt>
                <c:pt idx="251">
                  <c:v>6467</c:v>
                </c:pt>
                <c:pt idx="252">
                  <c:v>6414</c:v>
                </c:pt>
                <c:pt idx="253">
                  <c:v>6323</c:v>
                </c:pt>
                <c:pt idx="254">
                  <c:v>6429</c:v>
                </c:pt>
                <c:pt idx="255">
                  <c:v>6400</c:v>
                </c:pt>
                <c:pt idx="256">
                  <c:v>6506</c:v>
                </c:pt>
                <c:pt idx="257">
                  <c:v>6558</c:v>
                </c:pt>
                <c:pt idx="258">
                  <c:v>6457</c:v>
                </c:pt>
                <c:pt idx="259">
                  <c:v>6498</c:v>
                </c:pt>
                <c:pt idx="260">
                  <c:v>6735</c:v>
                </c:pt>
                <c:pt idx="261">
                  <c:v>6596</c:v>
                </c:pt>
                <c:pt idx="262">
                  <c:v>6492</c:v>
                </c:pt>
                <c:pt idx="263">
                  <c:v>6430</c:v>
                </c:pt>
                <c:pt idx="264">
                  <c:v>6647</c:v>
                </c:pt>
                <c:pt idx="265">
                  <c:v>6405</c:v>
                </c:pt>
                <c:pt idx="266">
                  <c:v>6607</c:v>
                </c:pt>
                <c:pt idx="267">
                  <c:v>6515</c:v>
                </c:pt>
                <c:pt idx="268">
                  <c:v>6538</c:v>
                </c:pt>
                <c:pt idx="269">
                  <c:v>6704</c:v>
                </c:pt>
                <c:pt idx="270">
                  <c:v>6575</c:v>
                </c:pt>
                <c:pt idx="271">
                  <c:v>6607</c:v>
                </c:pt>
                <c:pt idx="272">
                  <c:v>6383</c:v>
                </c:pt>
                <c:pt idx="273">
                  <c:v>6608</c:v>
                </c:pt>
                <c:pt idx="274">
                  <c:v>6490</c:v>
                </c:pt>
                <c:pt idx="275">
                  <c:v>6564</c:v>
                </c:pt>
                <c:pt idx="276">
                  <c:v>6647</c:v>
                </c:pt>
                <c:pt idx="277">
                  <c:v>6552</c:v>
                </c:pt>
                <c:pt idx="278">
                  <c:v>6556</c:v>
                </c:pt>
                <c:pt idx="279">
                  <c:v>6617</c:v>
                </c:pt>
                <c:pt idx="280">
                  <c:v>6565</c:v>
                </c:pt>
                <c:pt idx="281">
                  <c:v>6582</c:v>
                </c:pt>
                <c:pt idx="282">
                  <c:v>6667</c:v>
                </c:pt>
                <c:pt idx="283">
                  <c:v>6679</c:v>
                </c:pt>
                <c:pt idx="284">
                  <c:v>6608</c:v>
                </c:pt>
                <c:pt idx="285">
                  <c:v>6656</c:v>
                </c:pt>
                <c:pt idx="286">
                  <c:v>6548</c:v>
                </c:pt>
                <c:pt idx="287">
                  <c:v>6592</c:v>
                </c:pt>
                <c:pt idx="288">
                  <c:v>6715</c:v>
                </c:pt>
                <c:pt idx="289">
                  <c:v>6399</c:v>
                </c:pt>
                <c:pt idx="290">
                  <c:v>6721</c:v>
                </c:pt>
                <c:pt idx="291">
                  <c:v>6537</c:v>
                </c:pt>
                <c:pt idx="292">
                  <c:v>6612</c:v>
                </c:pt>
                <c:pt idx="293">
                  <c:v>6541</c:v>
                </c:pt>
                <c:pt idx="294">
                  <c:v>6462</c:v>
                </c:pt>
                <c:pt idx="295">
                  <c:v>6576</c:v>
                </c:pt>
                <c:pt idx="296">
                  <c:v>6597</c:v>
                </c:pt>
                <c:pt idx="297">
                  <c:v>6559</c:v>
                </c:pt>
                <c:pt idx="298">
                  <c:v>6613</c:v>
                </c:pt>
                <c:pt idx="299">
                  <c:v>6675</c:v>
                </c:pt>
                <c:pt idx="300">
                  <c:v>6516</c:v>
                </c:pt>
                <c:pt idx="301">
                  <c:v>6706</c:v>
                </c:pt>
                <c:pt idx="302">
                  <c:v>6490</c:v>
                </c:pt>
                <c:pt idx="303">
                  <c:v>6664</c:v>
                </c:pt>
                <c:pt idx="304">
                  <c:v>6638</c:v>
                </c:pt>
                <c:pt idx="305">
                  <c:v>6659</c:v>
                </c:pt>
                <c:pt idx="306">
                  <c:v>6722</c:v>
                </c:pt>
                <c:pt idx="307">
                  <c:v>6760</c:v>
                </c:pt>
                <c:pt idx="308">
                  <c:v>6843</c:v>
                </c:pt>
                <c:pt idx="309">
                  <c:v>6649</c:v>
                </c:pt>
                <c:pt idx="310">
                  <c:v>6554</c:v>
                </c:pt>
                <c:pt idx="311">
                  <c:v>6806</c:v>
                </c:pt>
                <c:pt idx="312">
                  <c:v>6622</c:v>
                </c:pt>
                <c:pt idx="313">
                  <c:v>6844</c:v>
                </c:pt>
                <c:pt idx="314">
                  <c:v>6842</c:v>
                </c:pt>
                <c:pt idx="315">
                  <c:v>6811</c:v>
                </c:pt>
                <c:pt idx="316">
                  <c:v>6743</c:v>
                </c:pt>
                <c:pt idx="317">
                  <c:v>6944</c:v>
                </c:pt>
                <c:pt idx="318">
                  <c:v>6858</c:v>
                </c:pt>
                <c:pt idx="319">
                  <c:v>6987</c:v>
                </c:pt>
                <c:pt idx="320">
                  <c:v>7171</c:v>
                </c:pt>
                <c:pt idx="321">
                  <c:v>7083</c:v>
                </c:pt>
                <c:pt idx="322">
                  <c:v>6970</c:v>
                </c:pt>
                <c:pt idx="323">
                  <c:v>7124</c:v>
                </c:pt>
                <c:pt idx="324">
                  <c:v>7139</c:v>
                </c:pt>
                <c:pt idx="325">
                  <c:v>7328</c:v>
                </c:pt>
                <c:pt idx="326">
                  <c:v>7334</c:v>
                </c:pt>
                <c:pt idx="327">
                  <c:v>7287</c:v>
                </c:pt>
                <c:pt idx="328">
                  <c:v>7449</c:v>
                </c:pt>
                <c:pt idx="329">
                  <c:v>7647</c:v>
                </c:pt>
                <c:pt idx="330">
                  <c:v>7732</c:v>
                </c:pt>
                <c:pt idx="331">
                  <c:v>7837</c:v>
                </c:pt>
                <c:pt idx="332">
                  <c:v>7932</c:v>
                </c:pt>
                <c:pt idx="333">
                  <c:v>8207</c:v>
                </c:pt>
                <c:pt idx="334">
                  <c:v>8437</c:v>
                </c:pt>
                <c:pt idx="335">
                  <c:v>8477</c:v>
                </c:pt>
                <c:pt idx="336">
                  <c:v>8981</c:v>
                </c:pt>
                <c:pt idx="337">
                  <c:v>8929</c:v>
                </c:pt>
                <c:pt idx="338">
                  <c:v>9403</c:v>
                </c:pt>
                <c:pt idx="339">
                  <c:v>9589</c:v>
                </c:pt>
                <c:pt idx="340">
                  <c:v>9950</c:v>
                </c:pt>
                <c:pt idx="341">
                  <c:v>10299</c:v>
                </c:pt>
                <c:pt idx="342">
                  <c:v>10476</c:v>
                </c:pt>
                <c:pt idx="343">
                  <c:v>11093</c:v>
                </c:pt>
                <c:pt idx="344">
                  <c:v>11259</c:v>
                </c:pt>
                <c:pt idx="345">
                  <c:v>11675</c:v>
                </c:pt>
                <c:pt idx="346">
                  <c:v>12190</c:v>
                </c:pt>
                <c:pt idx="347">
                  <c:v>12676</c:v>
                </c:pt>
                <c:pt idx="348">
                  <c:v>13044</c:v>
                </c:pt>
                <c:pt idx="349">
                  <c:v>13492</c:v>
                </c:pt>
                <c:pt idx="350">
                  <c:v>13697</c:v>
                </c:pt>
                <c:pt idx="351">
                  <c:v>14345</c:v>
                </c:pt>
                <c:pt idx="352">
                  <c:v>14569</c:v>
                </c:pt>
                <c:pt idx="353">
                  <c:v>14591</c:v>
                </c:pt>
                <c:pt idx="354">
                  <c:v>15019</c:v>
                </c:pt>
                <c:pt idx="355">
                  <c:v>14860</c:v>
                </c:pt>
                <c:pt idx="356">
                  <c:v>15456</c:v>
                </c:pt>
                <c:pt idx="357">
                  <c:v>15198</c:v>
                </c:pt>
                <c:pt idx="358">
                  <c:v>15239</c:v>
                </c:pt>
                <c:pt idx="359">
                  <c:v>14937</c:v>
                </c:pt>
                <c:pt idx="360">
                  <c:v>15073</c:v>
                </c:pt>
                <c:pt idx="361">
                  <c:v>14780</c:v>
                </c:pt>
                <c:pt idx="362">
                  <c:v>14266</c:v>
                </c:pt>
                <c:pt idx="363">
                  <c:v>14137</c:v>
                </c:pt>
                <c:pt idx="364">
                  <c:v>13665</c:v>
                </c:pt>
                <c:pt idx="365">
                  <c:v>13361</c:v>
                </c:pt>
                <c:pt idx="366">
                  <c:v>12794</c:v>
                </c:pt>
                <c:pt idx="367">
                  <c:v>12427</c:v>
                </c:pt>
                <c:pt idx="368">
                  <c:v>11942</c:v>
                </c:pt>
                <c:pt idx="369">
                  <c:v>11424</c:v>
                </c:pt>
                <c:pt idx="370">
                  <c:v>11073</c:v>
                </c:pt>
                <c:pt idx="371">
                  <c:v>10572</c:v>
                </c:pt>
                <c:pt idx="372">
                  <c:v>10293</c:v>
                </c:pt>
                <c:pt idx="373">
                  <c:v>9720</c:v>
                </c:pt>
                <c:pt idx="374">
                  <c:v>9669</c:v>
                </c:pt>
                <c:pt idx="375">
                  <c:v>9254</c:v>
                </c:pt>
                <c:pt idx="376">
                  <c:v>9106</c:v>
                </c:pt>
                <c:pt idx="377">
                  <c:v>8624</c:v>
                </c:pt>
                <c:pt idx="378">
                  <c:v>8533</c:v>
                </c:pt>
                <c:pt idx="379">
                  <c:v>8140</c:v>
                </c:pt>
                <c:pt idx="380">
                  <c:v>8035</c:v>
                </c:pt>
                <c:pt idx="381">
                  <c:v>7886</c:v>
                </c:pt>
                <c:pt idx="382">
                  <c:v>7814</c:v>
                </c:pt>
                <c:pt idx="383">
                  <c:v>7614</c:v>
                </c:pt>
                <c:pt idx="384">
                  <c:v>7339</c:v>
                </c:pt>
                <c:pt idx="385">
                  <c:v>7314</c:v>
                </c:pt>
                <c:pt idx="386">
                  <c:v>7163</c:v>
                </c:pt>
                <c:pt idx="387">
                  <c:v>7010</c:v>
                </c:pt>
                <c:pt idx="388">
                  <c:v>7096</c:v>
                </c:pt>
                <c:pt idx="389">
                  <c:v>6777</c:v>
                </c:pt>
                <c:pt idx="390">
                  <c:v>6701</c:v>
                </c:pt>
                <c:pt idx="391">
                  <c:v>6637</c:v>
                </c:pt>
                <c:pt idx="392">
                  <c:v>6487</c:v>
                </c:pt>
                <c:pt idx="393">
                  <c:v>6601</c:v>
                </c:pt>
                <c:pt idx="394">
                  <c:v>6504</c:v>
                </c:pt>
                <c:pt idx="395">
                  <c:v>6358</c:v>
                </c:pt>
                <c:pt idx="396">
                  <c:v>6381</c:v>
                </c:pt>
                <c:pt idx="397">
                  <c:v>6181</c:v>
                </c:pt>
                <c:pt idx="398">
                  <c:v>6130</c:v>
                </c:pt>
                <c:pt idx="399">
                  <c:v>6220</c:v>
                </c:pt>
                <c:pt idx="400">
                  <c:v>6302</c:v>
                </c:pt>
                <c:pt idx="401">
                  <c:v>6083</c:v>
                </c:pt>
                <c:pt idx="402">
                  <c:v>6103</c:v>
                </c:pt>
                <c:pt idx="403">
                  <c:v>5916</c:v>
                </c:pt>
                <c:pt idx="404">
                  <c:v>6054</c:v>
                </c:pt>
                <c:pt idx="405">
                  <c:v>6040</c:v>
                </c:pt>
                <c:pt idx="406">
                  <c:v>5972</c:v>
                </c:pt>
                <c:pt idx="407">
                  <c:v>5980</c:v>
                </c:pt>
                <c:pt idx="408">
                  <c:v>6050</c:v>
                </c:pt>
                <c:pt idx="409">
                  <c:v>5955</c:v>
                </c:pt>
                <c:pt idx="410">
                  <c:v>5917</c:v>
                </c:pt>
                <c:pt idx="411">
                  <c:v>5811</c:v>
                </c:pt>
                <c:pt idx="412">
                  <c:v>5969</c:v>
                </c:pt>
                <c:pt idx="413">
                  <c:v>5871</c:v>
                </c:pt>
                <c:pt idx="414">
                  <c:v>5821</c:v>
                </c:pt>
                <c:pt idx="415">
                  <c:v>5884</c:v>
                </c:pt>
                <c:pt idx="416">
                  <c:v>5900</c:v>
                </c:pt>
                <c:pt idx="417">
                  <c:v>5855</c:v>
                </c:pt>
                <c:pt idx="418">
                  <c:v>5771</c:v>
                </c:pt>
                <c:pt idx="419">
                  <c:v>5821</c:v>
                </c:pt>
                <c:pt idx="420">
                  <c:v>5708</c:v>
                </c:pt>
                <c:pt idx="421">
                  <c:v>5811</c:v>
                </c:pt>
                <c:pt idx="422">
                  <c:v>5781</c:v>
                </c:pt>
                <c:pt idx="423">
                  <c:v>5608</c:v>
                </c:pt>
                <c:pt idx="424">
                  <c:v>5819</c:v>
                </c:pt>
                <c:pt idx="425">
                  <c:v>5795</c:v>
                </c:pt>
                <c:pt idx="426">
                  <c:v>5681</c:v>
                </c:pt>
                <c:pt idx="427">
                  <c:v>5793</c:v>
                </c:pt>
                <c:pt idx="428">
                  <c:v>5515</c:v>
                </c:pt>
                <c:pt idx="429">
                  <c:v>5617</c:v>
                </c:pt>
                <c:pt idx="430">
                  <c:v>5851</c:v>
                </c:pt>
                <c:pt idx="431">
                  <c:v>5674</c:v>
                </c:pt>
                <c:pt idx="432">
                  <c:v>5618</c:v>
                </c:pt>
                <c:pt idx="433">
                  <c:v>5629</c:v>
                </c:pt>
                <c:pt idx="434">
                  <c:v>5669</c:v>
                </c:pt>
                <c:pt idx="435">
                  <c:v>5661</c:v>
                </c:pt>
                <c:pt idx="436">
                  <c:v>5647</c:v>
                </c:pt>
                <c:pt idx="437">
                  <c:v>5723</c:v>
                </c:pt>
                <c:pt idx="438">
                  <c:v>5521</c:v>
                </c:pt>
                <c:pt idx="439">
                  <c:v>5572</c:v>
                </c:pt>
                <c:pt idx="440">
                  <c:v>5515</c:v>
                </c:pt>
                <c:pt idx="441">
                  <c:v>5592</c:v>
                </c:pt>
                <c:pt idx="442">
                  <c:v>5512</c:v>
                </c:pt>
                <c:pt idx="443">
                  <c:v>5648</c:v>
                </c:pt>
                <c:pt idx="444">
                  <c:v>5685</c:v>
                </c:pt>
                <c:pt idx="445">
                  <c:v>5619</c:v>
                </c:pt>
                <c:pt idx="446">
                  <c:v>5596</c:v>
                </c:pt>
                <c:pt idx="447">
                  <c:v>5626</c:v>
                </c:pt>
                <c:pt idx="448">
                  <c:v>5527</c:v>
                </c:pt>
                <c:pt idx="449">
                  <c:v>5624</c:v>
                </c:pt>
                <c:pt idx="450">
                  <c:v>5700</c:v>
                </c:pt>
                <c:pt idx="451">
                  <c:v>5600</c:v>
                </c:pt>
                <c:pt idx="452">
                  <c:v>5512</c:v>
                </c:pt>
                <c:pt idx="453">
                  <c:v>5684</c:v>
                </c:pt>
                <c:pt idx="454">
                  <c:v>5543</c:v>
                </c:pt>
                <c:pt idx="455">
                  <c:v>5549</c:v>
                </c:pt>
                <c:pt idx="456">
                  <c:v>5752</c:v>
                </c:pt>
                <c:pt idx="457">
                  <c:v>5744</c:v>
                </c:pt>
                <c:pt idx="458">
                  <c:v>5541</c:v>
                </c:pt>
                <c:pt idx="459">
                  <c:v>5637</c:v>
                </c:pt>
                <c:pt idx="460">
                  <c:v>5562</c:v>
                </c:pt>
                <c:pt idx="461">
                  <c:v>5580</c:v>
                </c:pt>
                <c:pt idx="462">
                  <c:v>5487</c:v>
                </c:pt>
                <c:pt idx="463">
                  <c:v>5572</c:v>
                </c:pt>
                <c:pt idx="464">
                  <c:v>5627</c:v>
                </c:pt>
                <c:pt idx="465">
                  <c:v>5626</c:v>
                </c:pt>
                <c:pt idx="466">
                  <c:v>5568</c:v>
                </c:pt>
                <c:pt idx="467">
                  <c:v>5575</c:v>
                </c:pt>
                <c:pt idx="468">
                  <c:v>5584</c:v>
                </c:pt>
                <c:pt idx="469">
                  <c:v>5553</c:v>
                </c:pt>
                <c:pt idx="470">
                  <c:v>5607</c:v>
                </c:pt>
                <c:pt idx="471">
                  <c:v>5655</c:v>
                </c:pt>
                <c:pt idx="472">
                  <c:v>5517</c:v>
                </c:pt>
                <c:pt idx="473">
                  <c:v>5504</c:v>
                </c:pt>
                <c:pt idx="474">
                  <c:v>5433</c:v>
                </c:pt>
                <c:pt idx="475">
                  <c:v>5616</c:v>
                </c:pt>
                <c:pt idx="476">
                  <c:v>5558</c:v>
                </c:pt>
                <c:pt idx="477">
                  <c:v>5542</c:v>
                </c:pt>
                <c:pt idx="478">
                  <c:v>5516</c:v>
                </c:pt>
                <c:pt idx="479">
                  <c:v>5547</c:v>
                </c:pt>
                <c:pt idx="480">
                  <c:v>5542</c:v>
                </c:pt>
                <c:pt idx="481">
                  <c:v>5531</c:v>
                </c:pt>
                <c:pt idx="482">
                  <c:v>5388</c:v>
                </c:pt>
                <c:pt idx="483">
                  <c:v>5563</c:v>
                </c:pt>
                <c:pt idx="484">
                  <c:v>5478</c:v>
                </c:pt>
                <c:pt idx="485">
                  <c:v>5519</c:v>
                </c:pt>
                <c:pt idx="486">
                  <c:v>5571</c:v>
                </c:pt>
                <c:pt idx="487">
                  <c:v>5535</c:v>
                </c:pt>
                <c:pt idx="488">
                  <c:v>5560</c:v>
                </c:pt>
                <c:pt idx="489">
                  <c:v>5556</c:v>
                </c:pt>
                <c:pt idx="490">
                  <c:v>5454</c:v>
                </c:pt>
                <c:pt idx="491">
                  <c:v>5532</c:v>
                </c:pt>
                <c:pt idx="492">
                  <c:v>5610</c:v>
                </c:pt>
                <c:pt idx="493">
                  <c:v>5536</c:v>
                </c:pt>
                <c:pt idx="494">
                  <c:v>5434</c:v>
                </c:pt>
                <c:pt idx="495">
                  <c:v>5655</c:v>
                </c:pt>
                <c:pt idx="496">
                  <c:v>5450</c:v>
                </c:pt>
                <c:pt idx="497">
                  <c:v>5572</c:v>
                </c:pt>
                <c:pt idx="498">
                  <c:v>5484</c:v>
                </c:pt>
                <c:pt idx="499">
                  <c:v>5483</c:v>
                </c:pt>
                <c:pt idx="500">
                  <c:v>5565</c:v>
                </c:pt>
              </c:numCache>
            </c:numRef>
          </c:yVal>
          <c:smooth val="0"/>
        </c:ser>
        <c:ser>
          <c:idx val="2"/>
          <c:order val="1"/>
          <c:tx>
            <c:v>Back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Sheet1!$AU$2:$AU$502</c:f>
              <c:numCache>
                <c:formatCode>General</c:formatCode>
                <c:ptCount val="501"/>
                <c:pt idx="0">
                  <c:v>950</c:v>
                </c:pt>
                <c:pt idx="1">
                  <c:v>949.95</c:v>
                </c:pt>
                <c:pt idx="2">
                  <c:v>949.9</c:v>
                </c:pt>
                <c:pt idx="3">
                  <c:v>949.85</c:v>
                </c:pt>
                <c:pt idx="4">
                  <c:v>949.8</c:v>
                </c:pt>
                <c:pt idx="5">
                  <c:v>949.75</c:v>
                </c:pt>
                <c:pt idx="6">
                  <c:v>949.7</c:v>
                </c:pt>
                <c:pt idx="7">
                  <c:v>949.65</c:v>
                </c:pt>
                <c:pt idx="8">
                  <c:v>949.6</c:v>
                </c:pt>
                <c:pt idx="9">
                  <c:v>949.55</c:v>
                </c:pt>
                <c:pt idx="10">
                  <c:v>949.5</c:v>
                </c:pt>
                <c:pt idx="11">
                  <c:v>949.45</c:v>
                </c:pt>
                <c:pt idx="12">
                  <c:v>949.4</c:v>
                </c:pt>
                <c:pt idx="13">
                  <c:v>949.35</c:v>
                </c:pt>
                <c:pt idx="14">
                  <c:v>949.3</c:v>
                </c:pt>
                <c:pt idx="15">
                  <c:v>949.25</c:v>
                </c:pt>
                <c:pt idx="16">
                  <c:v>949.2</c:v>
                </c:pt>
                <c:pt idx="17">
                  <c:v>949.15</c:v>
                </c:pt>
                <c:pt idx="18">
                  <c:v>949.1</c:v>
                </c:pt>
                <c:pt idx="19">
                  <c:v>949.05</c:v>
                </c:pt>
                <c:pt idx="20">
                  <c:v>949</c:v>
                </c:pt>
                <c:pt idx="21">
                  <c:v>948.95</c:v>
                </c:pt>
                <c:pt idx="22">
                  <c:v>948.9</c:v>
                </c:pt>
                <c:pt idx="23">
                  <c:v>948.85</c:v>
                </c:pt>
                <c:pt idx="24">
                  <c:v>948.8</c:v>
                </c:pt>
                <c:pt idx="25">
                  <c:v>948.75</c:v>
                </c:pt>
                <c:pt idx="26">
                  <c:v>948.7</c:v>
                </c:pt>
                <c:pt idx="27">
                  <c:v>948.65</c:v>
                </c:pt>
                <c:pt idx="28">
                  <c:v>948.6</c:v>
                </c:pt>
                <c:pt idx="29">
                  <c:v>948.55</c:v>
                </c:pt>
                <c:pt idx="30">
                  <c:v>948.5</c:v>
                </c:pt>
                <c:pt idx="31">
                  <c:v>948.45</c:v>
                </c:pt>
                <c:pt idx="32">
                  <c:v>948.4</c:v>
                </c:pt>
                <c:pt idx="33">
                  <c:v>948.35</c:v>
                </c:pt>
                <c:pt idx="34">
                  <c:v>948.3</c:v>
                </c:pt>
                <c:pt idx="35">
                  <c:v>948.25</c:v>
                </c:pt>
                <c:pt idx="36">
                  <c:v>948.2</c:v>
                </c:pt>
                <c:pt idx="37">
                  <c:v>948.15</c:v>
                </c:pt>
                <c:pt idx="38">
                  <c:v>948.1</c:v>
                </c:pt>
                <c:pt idx="39">
                  <c:v>948.05</c:v>
                </c:pt>
                <c:pt idx="40">
                  <c:v>948</c:v>
                </c:pt>
                <c:pt idx="41">
                  <c:v>947.95</c:v>
                </c:pt>
                <c:pt idx="42">
                  <c:v>947.9</c:v>
                </c:pt>
                <c:pt idx="43">
                  <c:v>947.85</c:v>
                </c:pt>
                <c:pt idx="44">
                  <c:v>947.8</c:v>
                </c:pt>
                <c:pt idx="45">
                  <c:v>947.75</c:v>
                </c:pt>
                <c:pt idx="46">
                  <c:v>947.7</c:v>
                </c:pt>
                <c:pt idx="47">
                  <c:v>947.65</c:v>
                </c:pt>
                <c:pt idx="48">
                  <c:v>947.6</c:v>
                </c:pt>
                <c:pt idx="49">
                  <c:v>947.55</c:v>
                </c:pt>
                <c:pt idx="50">
                  <c:v>947.5</c:v>
                </c:pt>
                <c:pt idx="51">
                  <c:v>947.45</c:v>
                </c:pt>
                <c:pt idx="52">
                  <c:v>947.4</c:v>
                </c:pt>
                <c:pt idx="53">
                  <c:v>947.35</c:v>
                </c:pt>
                <c:pt idx="54">
                  <c:v>947.3</c:v>
                </c:pt>
                <c:pt idx="55">
                  <c:v>947.25</c:v>
                </c:pt>
                <c:pt idx="56">
                  <c:v>947.2</c:v>
                </c:pt>
                <c:pt idx="57">
                  <c:v>947.15</c:v>
                </c:pt>
                <c:pt idx="58">
                  <c:v>947.1</c:v>
                </c:pt>
                <c:pt idx="59">
                  <c:v>947.05</c:v>
                </c:pt>
                <c:pt idx="60">
                  <c:v>947</c:v>
                </c:pt>
                <c:pt idx="61">
                  <c:v>946.95</c:v>
                </c:pt>
                <c:pt idx="62">
                  <c:v>946.9</c:v>
                </c:pt>
                <c:pt idx="63">
                  <c:v>946.85</c:v>
                </c:pt>
                <c:pt idx="64">
                  <c:v>946.8</c:v>
                </c:pt>
                <c:pt idx="65">
                  <c:v>946.75</c:v>
                </c:pt>
                <c:pt idx="66">
                  <c:v>946.7</c:v>
                </c:pt>
                <c:pt idx="67">
                  <c:v>946.65</c:v>
                </c:pt>
                <c:pt idx="68">
                  <c:v>946.6</c:v>
                </c:pt>
                <c:pt idx="69">
                  <c:v>946.55</c:v>
                </c:pt>
                <c:pt idx="70">
                  <c:v>946.5</c:v>
                </c:pt>
                <c:pt idx="71">
                  <c:v>946.45</c:v>
                </c:pt>
                <c:pt idx="72">
                  <c:v>946.4</c:v>
                </c:pt>
                <c:pt idx="73">
                  <c:v>946.35</c:v>
                </c:pt>
                <c:pt idx="74">
                  <c:v>946.3</c:v>
                </c:pt>
                <c:pt idx="75">
                  <c:v>946.25</c:v>
                </c:pt>
                <c:pt idx="76">
                  <c:v>946.2</c:v>
                </c:pt>
                <c:pt idx="77">
                  <c:v>946.15</c:v>
                </c:pt>
                <c:pt idx="78">
                  <c:v>946.1</c:v>
                </c:pt>
                <c:pt idx="79">
                  <c:v>946.05</c:v>
                </c:pt>
                <c:pt idx="80">
                  <c:v>946</c:v>
                </c:pt>
                <c:pt idx="81">
                  <c:v>945.95</c:v>
                </c:pt>
                <c:pt idx="82">
                  <c:v>945.9</c:v>
                </c:pt>
                <c:pt idx="83">
                  <c:v>945.85</c:v>
                </c:pt>
                <c:pt idx="84">
                  <c:v>945.8</c:v>
                </c:pt>
                <c:pt idx="85">
                  <c:v>945.75</c:v>
                </c:pt>
                <c:pt idx="86">
                  <c:v>945.7</c:v>
                </c:pt>
                <c:pt idx="87">
                  <c:v>945.65</c:v>
                </c:pt>
                <c:pt idx="88">
                  <c:v>945.6</c:v>
                </c:pt>
                <c:pt idx="89">
                  <c:v>945.55</c:v>
                </c:pt>
                <c:pt idx="90">
                  <c:v>945.5</c:v>
                </c:pt>
                <c:pt idx="91">
                  <c:v>945.45</c:v>
                </c:pt>
                <c:pt idx="92">
                  <c:v>945.4</c:v>
                </c:pt>
                <c:pt idx="93">
                  <c:v>945.35</c:v>
                </c:pt>
                <c:pt idx="94">
                  <c:v>945.3</c:v>
                </c:pt>
                <c:pt idx="95">
                  <c:v>945.25</c:v>
                </c:pt>
                <c:pt idx="96">
                  <c:v>945.2</c:v>
                </c:pt>
                <c:pt idx="97">
                  <c:v>945.15</c:v>
                </c:pt>
                <c:pt idx="98">
                  <c:v>945.1</c:v>
                </c:pt>
                <c:pt idx="99">
                  <c:v>945.05</c:v>
                </c:pt>
                <c:pt idx="100">
                  <c:v>945</c:v>
                </c:pt>
                <c:pt idx="101">
                  <c:v>944.95</c:v>
                </c:pt>
                <c:pt idx="102">
                  <c:v>944.9</c:v>
                </c:pt>
                <c:pt idx="103">
                  <c:v>944.85</c:v>
                </c:pt>
                <c:pt idx="104">
                  <c:v>944.8</c:v>
                </c:pt>
                <c:pt idx="105">
                  <c:v>944.75</c:v>
                </c:pt>
                <c:pt idx="106">
                  <c:v>944.7</c:v>
                </c:pt>
                <c:pt idx="107">
                  <c:v>944.65</c:v>
                </c:pt>
                <c:pt idx="108">
                  <c:v>944.6</c:v>
                </c:pt>
                <c:pt idx="109">
                  <c:v>944.55</c:v>
                </c:pt>
                <c:pt idx="110">
                  <c:v>944.5</c:v>
                </c:pt>
                <c:pt idx="111">
                  <c:v>944.45</c:v>
                </c:pt>
                <c:pt idx="112">
                  <c:v>944.4</c:v>
                </c:pt>
                <c:pt idx="113">
                  <c:v>944.35</c:v>
                </c:pt>
                <c:pt idx="114">
                  <c:v>944.3</c:v>
                </c:pt>
                <c:pt idx="115">
                  <c:v>944.25</c:v>
                </c:pt>
                <c:pt idx="116">
                  <c:v>944.2</c:v>
                </c:pt>
                <c:pt idx="117">
                  <c:v>944.15</c:v>
                </c:pt>
                <c:pt idx="118">
                  <c:v>944.1</c:v>
                </c:pt>
                <c:pt idx="119">
                  <c:v>944.05</c:v>
                </c:pt>
                <c:pt idx="120">
                  <c:v>944</c:v>
                </c:pt>
                <c:pt idx="121">
                  <c:v>943.95</c:v>
                </c:pt>
                <c:pt idx="122">
                  <c:v>943.9</c:v>
                </c:pt>
                <c:pt idx="123">
                  <c:v>943.85</c:v>
                </c:pt>
                <c:pt idx="124">
                  <c:v>943.8</c:v>
                </c:pt>
                <c:pt idx="125">
                  <c:v>943.75</c:v>
                </c:pt>
                <c:pt idx="126">
                  <c:v>943.7</c:v>
                </c:pt>
                <c:pt idx="127">
                  <c:v>943.65</c:v>
                </c:pt>
                <c:pt idx="128">
                  <c:v>943.6</c:v>
                </c:pt>
                <c:pt idx="129">
                  <c:v>943.55</c:v>
                </c:pt>
                <c:pt idx="130">
                  <c:v>943.5</c:v>
                </c:pt>
                <c:pt idx="131">
                  <c:v>943.45</c:v>
                </c:pt>
                <c:pt idx="132">
                  <c:v>943.4</c:v>
                </c:pt>
                <c:pt idx="133">
                  <c:v>943.35</c:v>
                </c:pt>
                <c:pt idx="134">
                  <c:v>943.3</c:v>
                </c:pt>
                <c:pt idx="135">
                  <c:v>943.25</c:v>
                </c:pt>
                <c:pt idx="136">
                  <c:v>943.2</c:v>
                </c:pt>
                <c:pt idx="137">
                  <c:v>943.15</c:v>
                </c:pt>
                <c:pt idx="138">
                  <c:v>943.1</c:v>
                </c:pt>
                <c:pt idx="139">
                  <c:v>943.05</c:v>
                </c:pt>
                <c:pt idx="140">
                  <c:v>943</c:v>
                </c:pt>
                <c:pt idx="141">
                  <c:v>942.95</c:v>
                </c:pt>
                <c:pt idx="142">
                  <c:v>942.9</c:v>
                </c:pt>
                <c:pt idx="143">
                  <c:v>942.85</c:v>
                </c:pt>
                <c:pt idx="144">
                  <c:v>942.8</c:v>
                </c:pt>
                <c:pt idx="145">
                  <c:v>942.75</c:v>
                </c:pt>
                <c:pt idx="146">
                  <c:v>942.7</c:v>
                </c:pt>
                <c:pt idx="147">
                  <c:v>942.65</c:v>
                </c:pt>
                <c:pt idx="148">
                  <c:v>942.6</c:v>
                </c:pt>
                <c:pt idx="149">
                  <c:v>942.55</c:v>
                </c:pt>
                <c:pt idx="150">
                  <c:v>942.5</c:v>
                </c:pt>
                <c:pt idx="151">
                  <c:v>942.45</c:v>
                </c:pt>
                <c:pt idx="152">
                  <c:v>942.4</c:v>
                </c:pt>
                <c:pt idx="153">
                  <c:v>942.35</c:v>
                </c:pt>
                <c:pt idx="154">
                  <c:v>942.3</c:v>
                </c:pt>
                <c:pt idx="155">
                  <c:v>942.25</c:v>
                </c:pt>
                <c:pt idx="156">
                  <c:v>942.2</c:v>
                </c:pt>
                <c:pt idx="157">
                  <c:v>942.15</c:v>
                </c:pt>
                <c:pt idx="158">
                  <c:v>942.1</c:v>
                </c:pt>
                <c:pt idx="159">
                  <c:v>942.05</c:v>
                </c:pt>
                <c:pt idx="160">
                  <c:v>942</c:v>
                </c:pt>
                <c:pt idx="161">
                  <c:v>941.95</c:v>
                </c:pt>
                <c:pt idx="162">
                  <c:v>941.9</c:v>
                </c:pt>
                <c:pt idx="163">
                  <c:v>941.85</c:v>
                </c:pt>
                <c:pt idx="164">
                  <c:v>941.8</c:v>
                </c:pt>
                <c:pt idx="165">
                  <c:v>941.75</c:v>
                </c:pt>
                <c:pt idx="166">
                  <c:v>941.7</c:v>
                </c:pt>
                <c:pt idx="167">
                  <c:v>941.65</c:v>
                </c:pt>
                <c:pt idx="168">
                  <c:v>941.6</c:v>
                </c:pt>
                <c:pt idx="169">
                  <c:v>941.55</c:v>
                </c:pt>
                <c:pt idx="170">
                  <c:v>941.5</c:v>
                </c:pt>
                <c:pt idx="171">
                  <c:v>941.45</c:v>
                </c:pt>
                <c:pt idx="172">
                  <c:v>941.4</c:v>
                </c:pt>
                <c:pt idx="173">
                  <c:v>941.35</c:v>
                </c:pt>
                <c:pt idx="174">
                  <c:v>941.3</c:v>
                </c:pt>
                <c:pt idx="175">
                  <c:v>941.25</c:v>
                </c:pt>
                <c:pt idx="176">
                  <c:v>941.2</c:v>
                </c:pt>
                <c:pt idx="177">
                  <c:v>941.15</c:v>
                </c:pt>
                <c:pt idx="178">
                  <c:v>941.1</c:v>
                </c:pt>
                <c:pt idx="179">
                  <c:v>941.05</c:v>
                </c:pt>
                <c:pt idx="180">
                  <c:v>941</c:v>
                </c:pt>
                <c:pt idx="181">
                  <c:v>940.95</c:v>
                </c:pt>
                <c:pt idx="182">
                  <c:v>940.9</c:v>
                </c:pt>
                <c:pt idx="183">
                  <c:v>940.85</c:v>
                </c:pt>
                <c:pt idx="184">
                  <c:v>940.8</c:v>
                </c:pt>
                <c:pt idx="185">
                  <c:v>940.75</c:v>
                </c:pt>
                <c:pt idx="186">
                  <c:v>940.7</c:v>
                </c:pt>
                <c:pt idx="187">
                  <c:v>940.65</c:v>
                </c:pt>
                <c:pt idx="188">
                  <c:v>940.6</c:v>
                </c:pt>
                <c:pt idx="189">
                  <c:v>940.55</c:v>
                </c:pt>
                <c:pt idx="190">
                  <c:v>940.5</c:v>
                </c:pt>
                <c:pt idx="191">
                  <c:v>940.45</c:v>
                </c:pt>
                <c:pt idx="192">
                  <c:v>940.4</c:v>
                </c:pt>
                <c:pt idx="193">
                  <c:v>940.35</c:v>
                </c:pt>
                <c:pt idx="194">
                  <c:v>940.3</c:v>
                </c:pt>
                <c:pt idx="195">
                  <c:v>940.25</c:v>
                </c:pt>
                <c:pt idx="196">
                  <c:v>940.2</c:v>
                </c:pt>
                <c:pt idx="197">
                  <c:v>940.15</c:v>
                </c:pt>
                <c:pt idx="198">
                  <c:v>940.1</c:v>
                </c:pt>
                <c:pt idx="199">
                  <c:v>940.05</c:v>
                </c:pt>
                <c:pt idx="200">
                  <c:v>940</c:v>
                </c:pt>
                <c:pt idx="201">
                  <c:v>939.95</c:v>
                </c:pt>
                <c:pt idx="202">
                  <c:v>939.9</c:v>
                </c:pt>
                <c:pt idx="203">
                  <c:v>939.85</c:v>
                </c:pt>
                <c:pt idx="204">
                  <c:v>939.8</c:v>
                </c:pt>
                <c:pt idx="205">
                  <c:v>939.75</c:v>
                </c:pt>
                <c:pt idx="206">
                  <c:v>939.7</c:v>
                </c:pt>
                <c:pt idx="207">
                  <c:v>939.65</c:v>
                </c:pt>
                <c:pt idx="208">
                  <c:v>939.6</c:v>
                </c:pt>
                <c:pt idx="209">
                  <c:v>939.55</c:v>
                </c:pt>
                <c:pt idx="210">
                  <c:v>939.5</c:v>
                </c:pt>
                <c:pt idx="211">
                  <c:v>939.45</c:v>
                </c:pt>
                <c:pt idx="212">
                  <c:v>939.4</c:v>
                </c:pt>
                <c:pt idx="213">
                  <c:v>939.35</c:v>
                </c:pt>
                <c:pt idx="214">
                  <c:v>939.3</c:v>
                </c:pt>
                <c:pt idx="215">
                  <c:v>939.25</c:v>
                </c:pt>
                <c:pt idx="216">
                  <c:v>939.2</c:v>
                </c:pt>
                <c:pt idx="217">
                  <c:v>939.15</c:v>
                </c:pt>
                <c:pt idx="218">
                  <c:v>939.1</c:v>
                </c:pt>
                <c:pt idx="219">
                  <c:v>939.05</c:v>
                </c:pt>
                <c:pt idx="220">
                  <c:v>939</c:v>
                </c:pt>
                <c:pt idx="221">
                  <c:v>938.95</c:v>
                </c:pt>
                <c:pt idx="222">
                  <c:v>938.9</c:v>
                </c:pt>
                <c:pt idx="223">
                  <c:v>938.85</c:v>
                </c:pt>
                <c:pt idx="224">
                  <c:v>938.8</c:v>
                </c:pt>
                <c:pt idx="225">
                  <c:v>938.75</c:v>
                </c:pt>
                <c:pt idx="226">
                  <c:v>938.7</c:v>
                </c:pt>
                <c:pt idx="227">
                  <c:v>938.65</c:v>
                </c:pt>
                <c:pt idx="228">
                  <c:v>938.6</c:v>
                </c:pt>
                <c:pt idx="229">
                  <c:v>938.55</c:v>
                </c:pt>
                <c:pt idx="230">
                  <c:v>938.5</c:v>
                </c:pt>
                <c:pt idx="231">
                  <c:v>938.45</c:v>
                </c:pt>
                <c:pt idx="232">
                  <c:v>938.4</c:v>
                </c:pt>
                <c:pt idx="233">
                  <c:v>938.35</c:v>
                </c:pt>
                <c:pt idx="234">
                  <c:v>938.3</c:v>
                </c:pt>
                <c:pt idx="235">
                  <c:v>938.25</c:v>
                </c:pt>
                <c:pt idx="236">
                  <c:v>938.2</c:v>
                </c:pt>
                <c:pt idx="237">
                  <c:v>938.15</c:v>
                </c:pt>
                <c:pt idx="238">
                  <c:v>938.1</c:v>
                </c:pt>
                <c:pt idx="239">
                  <c:v>938.05</c:v>
                </c:pt>
                <c:pt idx="240">
                  <c:v>938</c:v>
                </c:pt>
                <c:pt idx="241">
                  <c:v>937.95</c:v>
                </c:pt>
                <c:pt idx="242">
                  <c:v>937.9</c:v>
                </c:pt>
                <c:pt idx="243">
                  <c:v>937.85</c:v>
                </c:pt>
                <c:pt idx="244">
                  <c:v>937.8</c:v>
                </c:pt>
                <c:pt idx="245">
                  <c:v>937.75</c:v>
                </c:pt>
                <c:pt idx="246">
                  <c:v>937.7</c:v>
                </c:pt>
                <c:pt idx="247">
                  <c:v>937.65</c:v>
                </c:pt>
                <c:pt idx="248">
                  <c:v>937.6</c:v>
                </c:pt>
                <c:pt idx="249">
                  <c:v>937.55</c:v>
                </c:pt>
                <c:pt idx="250">
                  <c:v>937.5</c:v>
                </c:pt>
                <c:pt idx="251">
                  <c:v>937.45</c:v>
                </c:pt>
                <c:pt idx="252">
                  <c:v>937.4</c:v>
                </c:pt>
                <c:pt idx="253">
                  <c:v>937.35</c:v>
                </c:pt>
                <c:pt idx="254">
                  <c:v>937.3</c:v>
                </c:pt>
                <c:pt idx="255">
                  <c:v>937.25</c:v>
                </c:pt>
                <c:pt idx="256">
                  <c:v>937.2</c:v>
                </c:pt>
                <c:pt idx="257">
                  <c:v>937.15</c:v>
                </c:pt>
                <c:pt idx="258">
                  <c:v>937.1</c:v>
                </c:pt>
                <c:pt idx="259">
                  <c:v>937.05</c:v>
                </c:pt>
                <c:pt idx="260">
                  <c:v>937</c:v>
                </c:pt>
                <c:pt idx="261">
                  <c:v>936.95</c:v>
                </c:pt>
                <c:pt idx="262">
                  <c:v>936.9</c:v>
                </c:pt>
                <c:pt idx="263">
                  <c:v>936.85</c:v>
                </c:pt>
                <c:pt idx="264">
                  <c:v>936.8</c:v>
                </c:pt>
                <c:pt idx="265">
                  <c:v>936.75</c:v>
                </c:pt>
                <c:pt idx="266">
                  <c:v>936.7</c:v>
                </c:pt>
                <c:pt idx="267">
                  <c:v>936.65</c:v>
                </c:pt>
                <c:pt idx="268">
                  <c:v>936.6</c:v>
                </c:pt>
                <c:pt idx="269">
                  <c:v>936.55</c:v>
                </c:pt>
                <c:pt idx="270">
                  <c:v>936.5</c:v>
                </c:pt>
                <c:pt idx="271">
                  <c:v>936.45</c:v>
                </c:pt>
                <c:pt idx="272">
                  <c:v>936.4</c:v>
                </c:pt>
                <c:pt idx="273">
                  <c:v>936.35</c:v>
                </c:pt>
                <c:pt idx="274">
                  <c:v>936.3</c:v>
                </c:pt>
                <c:pt idx="275">
                  <c:v>936.25</c:v>
                </c:pt>
                <c:pt idx="276">
                  <c:v>936.2</c:v>
                </c:pt>
                <c:pt idx="277">
                  <c:v>936.15</c:v>
                </c:pt>
                <c:pt idx="278">
                  <c:v>936.1</c:v>
                </c:pt>
                <c:pt idx="279">
                  <c:v>936.05</c:v>
                </c:pt>
                <c:pt idx="280">
                  <c:v>936</c:v>
                </c:pt>
                <c:pt idx="281">
                  <c:v>935.95</c:v>
                </c:pt>
                <c:pt idx="282">
                  <c:v>935.9</c:v>
                </c:pt>
                <c:pt idx="283">
                  <c:v>935.85</c:v>
                </c:pt>
                <c:pt idx="284">
                  <c:v>935.8</c:v>
                </c:pt>
                <c:pt idx="285">
                  <c:v>935.75</c:v>
                </c:pt>
                <c:pt idx="286">
                  <c:v>935.7</c:v>
                </c:pt>
                <c:pt idx="287">
                  <c:v>935.65</c:v>
                </c:pt>
                <c:pt idx="288">
                  <c:v>935.6</c:v>
                </c:pt>
                <c:pt idx="289">
                  <c:v>935.55</c:v>
                </c:pt>
                <c:pt idx="290">
                  <c:v>935.5</c:v>
                </c:pt>
                <c:pt idx="291">
                  <c:v>935.45</c:v>
                </c:pt>
                <c:pt idx="292">
                  <c:v>935.4</c:v>
                </c:pt>
                <c:pt idx="293">
                  <c:v>935.35</c:v>
                </c:pt>
                <c:pt idx="294">
                  <c:v>935.3</c:v>
                </c:pt>
                <c:pt idx="295">
                  <c:v>935.25</c:v>
                </c:pt>
                <c:pt idx="296">
                  <c:v>935.2</c:v>
                </c:pt>
                <c:pt idx="297">
                  <c:v>935.15</c:v>
                </c:pt>
                <c:pt idx="298">
                  <c:v>935.1</c:v>
                </c:pt>
                <c:pt idx="299">
                  <c:v>935.05</c:v>
                </c:pt>
                <c:pt idx="300">
                  <c:v>935</c:v>
                </c:pt>
                <c:pt idx="301">
                  <c:v>934.95</c:v>
                </c:pt>
                <c:pt idx="302">
                  <c:v>934.9</c:v>
                </c:pt>
                <c:pt idx="303">
                  <c:v>934.85</c:v>
                </c:pt>
                <c:pt idx="304">
                  <c:v>934.8</c:v>
                </c:pt>
                <c:pt idx="305">
                  <c:v>934.75</c:v>
                </c:pt>
                <c:pt idx="306">
                  <c:v>934.7</c:v>
                </c:pt>
                <c:pt idx="307">
                  <c:v>934.65</c:v>
                </c:pt>
                <c:pt idx="308">
                  <c:v>934.6</c:v>
                </c:pt>
                <c:pt idx="309">
                  <c:v>934.55</c:v>
                </c:pt>
                <c:pt idx="310">
                  <c:v>934.5</c:v>
                </c:pt>
                <c:pt idx="311">
                  <c:v>934.45</c:v>
                </c:pt>
                <c:pt idx="312">
                  <c:v>934.4</c:v>
                </c:pt>
                <c:pt idx="313">
                  <c:v>934.35</c:v>
                </c:pt>
                <c:pt idx="314">
                  <c:v>934.3</c:v>
                </c:pt>
                <c:pt idx="315">
                  <c:v>934.25</c:v>
                </c:pt>
                <c:pt idx="316">
                  <c:v>934.2</c:v>
                </c:pt>
                <c:pt idx="317">
                  <c:v>934.15</c:v>
                </c:pt>
                <c:pt idx="318">
                  <c:v>934.1</c:v>
                </c:pt>
                <c:pt idx="319">
                  <c:v>934.05</c:v>
                </c:pt>
                <c:pt idx="320">
                  <c:v>934</c:v>
                </c:pt>
                <c:pt idx="321">
                  <c:v>933.95</c:v>
                </c:pt>
                <c:pt idx="322">
                  <c:v>933.9</c:v>
                </c:pt>
                <c:pt idx="323">
                  <c:v>933.85</c:v>
                </c:pt>
                <c:pt idx="324">
                  <c:v>933.8</c:v>
                </c:pt>
                <c:pt idx="325">
                  <c:v>933.75</c:v>
                </c:pt>
                <c:pt idx="326">
                  <c:v>933.7</c:v>
                </c:pt>
                <c:pt idx="327">
                  <c:v>933.65</c:v>
                </c:pt>
                <c:pt idx="328">
                  <c:v>933.6</c:v>
                </c:pt>
                <c:pt idx="329">
                  <c:v>933.55</c:v>
                </c:pt>
                <c:pt idx="330">
                  <c:v>933.5</c:v>
                </c:pt>
                <c:pt idx="331">
                  <c:v>933.45</c:v>
                </c:pt>
                <c:pt idx="332">
                  <c:v>933.4</c:v>
                </c:pt>
                <c:pt idx="333">
                  <c:v>933.35</c:v>
                </c:pt>
                <c:pt idx="334">
                  <c:v>933.3</c:v>
                </c:pt>
                <c:pt idx="335">
                  <c:v>933.25</c:v>
                </c:pt>
                <c:pt idx="336">
                  <c:v>933.2</c:v>
                </c:pt>
                <c:pt idx="337">
                  <c:v>933.15</c:v>
                </c:pt>
                <c:pt idx="338">
                  <c:v>933.1</c:v>
                </c:pt>
                <c:pt idx="339">
                  <c:v>933.05</c:v>
                </c:pt>
                <c:pt idx="340">
                  <c:v>933</c:v>
                </c:pt>
                <c:pt idx="341">
                  <c:v>932.95</c:v>
                </c:pt>
                <c:pt idx="342">
                  <c:v>932.9</c:v>
                </c:pt>
                <c:pt idx="343">
                  <c:v>932.85</c:v>
                </c:pt>
                <c:pt idx="344">
                  <c:v>932.8</c:v>
                </c:pt>
                <c:pt idx="345">
                  <c:v>932.75</c:v>
                </c:pt>
                <c:pt idx="346">
                  <c:v>932.7</c:v>
                </c:pt>
                <c:pt idx="347">
                  <c:v>932.65</c:v>
                </c:pt>
                <c:pt idx="348">
                  <c:v>932.6</c:v>
                </c:pt>
                <c:pt idx="349">
                  <c:v>932.55</c:v>
                </c:pt>
                <c:pt idx="350">
                  <c:v>932.5</c:v>
                </c:pt>
                <c:pt idx="351">
                  <c:v>932.45</c:v>
                </c:pt>
                <c:pt idx="352">
                  <c:v>932.4</c:v>
                </c:pt>
                <c:pt idx="353">
                  <c:v>932.35</c:v>
                </c:pt>
                <c:pt idx="354">
                  <c:v>932.3</c:v>
                </c:pt>
                <c:pt idx="355">
                  <c:v>932.25</c:v>
                </c:pt>
                <c:pt idx="356">
                  <c:v>932.2</c:v>
                </c:pt>
                <c:pt idx="357">
                  <c:v>932.15</c:v>
                </c:pt>
                <c:pt idx="358">
                  <c:v>932.1</c:v>
                </c:pt>
                <c:pt idx="359">
                  <c:v>932.05</c:v>
                </c:pt>
                <c:pt idx="360">
                  <c:v>932</c:v>
                </c:pt>
                <c:pt idx="361">
                  <c:v>931.95</c:v>
                </c:pt>
                <c:pt idx="362">
                  <c:v>931.9</c:v>
                </c:pt>
                <c:pt idx="363">
                  <c:v>931.85</c:v>
                </c:pt>
                <c:pt idx="364">
                  <c:v>931.8</c:v>
                </c:pt>
                <c:pt idx="365">
                  <c:v>931.75</c:v>
                </c:pt>
                <c:pt idx="366">
                  <c:v>931.7</c:v>
                </c:pt>
                <c:pt idx="367">
                  <c:v>931.65</c:v>
                </c:pt>
                <c:pt idx="368">
                  <c:v>931.6</c:v>
                </c:pt>
                <c:pt idx="369">
                  <c:v>931.55</c:v>
                </c:pt>
                <c:pt idx="370">
                  <c:v>931.5</c:v>
                </c:pt>
                <c:pt idx="371">
                  <c:v>931.45</c:v>
                </c:pt>
                <c:pt idx="372">
                  <c:v>931.4</c:v>
                </c:pt>
                <c:pt idx="373">
                  <c:v>931.35</c:v>
                </c:pt>
                <c:pt idx="374">
                  <c:v>931.3</c:v>
                </c:pt>
                <c:pt idx="375">
                  <c:v>931.25</c:v>
                </c:pt>
                <c:pt idx="376">
                  <c:v>931.2</c:v>
                </c:pt>
                <c:pt idx="377">
                  <c:v>931.15</c:v>
                </c:pt>
                <c:pt idx="378">
                  <c:v>931.1</c:v>
                </c:pt>
                <c:pt idx="379">
                  <c:v>931.05</c:v>
                </c:pt>
                <c:pt idx="380">
                  <c:v>931</c:v>
                </c:pt>
                <c:pt idx="381">
                  <c:v>930.95</c:v>
                </c:pt>
                <c:pt idx="382">
                  <c:v>930.9</c:v>
                </c:pt>
                <c:pt idx="383">
                  <c:v>930.85</c:v>
                </c:pt>
                <c:pt idx="384">
                  <c:v>930.8</c:v>
                </c:pt>
                <c:pt idx="385">
                  <c:v>930.75</c:v>
                </c:pt>
                <c:pt idx="386">
                  <c:v>930.7</c:v>
                </c:pt>
                <c:pt idx="387">
                  <c:v>930.65</c:v>
                </c:pt>
                <c:pt idx="388">
                  <c:v>930.6</c:v>
                </c:pt>
                <c:pt idx="389">
                  <c:v>930.55</c:v>
                </c:pt>
                <c:pt idx="390">
                  <c:v>930.5</c:v>
                </c:pt>
                <c:pt idx="391">
                  <c:v>930.45</c:v>
                </c:pt>
                <c:pt idx="392">
                  <c:v>930.4</c:v>
                </c:pt>
                <c:pt idx="393">
                  <c:v>930.35</c:v>
                </c:pt>
                <c:pt idx="394">
                  <c:v>930.3</c:v>
                </c:pt>
                <c:pt idx="395">
                  <c:v>930.25</c:v>
                </c:pt>
                <c:pt idx="396">
                  <c:v>930.2</c:v>
                </c:pt>
                <c:pt idx="397">
                  <c:v>930.15</c:v>
                </c:pt>
                <c:pt idx="398">
                  <c:v>930.1</c:v>
                </c:pt>
                <c:pt idx="399">
                  <c:v>930.05</c:v>
                </c:pt>
                <c:pt idx="400">
                  <c:v>930</c:v>
                </c:pt>
                <c:pt idx="401">
                  <c:v>929.95</c:v>
                </c:pt>
                <c:pt idx="402">
                  <c:v>929.9</c:v>
                </c:pt>
                <c:pt idx="403">
                  <c:v>929.85</c:v>
                </c:pt>
                <c:pt idx="404">
                  <c:v>929.8</c:v>
                </c:pt>
                <c:pt idx="405">
                  <c:v>929.75</c:v>
                </c:pt>
                <c:pt idx="406">
                  <c:v>929.7</c:v>
                </c:pt>
                <c:pt idx="407">
                  <c:v>929.65</c:v>
                </c:pt>
                <c:pt idx="408">
                  <c:v>929.6</c:v>
                </c:pt>
                <c:pt idx="409">
                  <c:v>929.55</c:v>
                </c:pt>
                <c:pt idx="410">
                  <c:v>929.5</c:v>
                </c:pt>
                <c:pt idx="411">
                  <c:v>929.45</c:v>
                </c:pt>
                <c:pt idx="412">
                  <c:v>929.4</c:v>
                </c:pt>
                <c:pt idx="413">
                  <c:v>929.35</c:v>
                </c:pt>
                <c:pt idx="414">
                  <c:v>929.3</c:v>
                </c:pt>
                <c:pt idx="415">
                  <c:v>929.25</c:v>
                </c:pt>
                <c:pt idx="416">
                  <c:v>929.2</c:v>
                </c:pt>
                <c:pt idx="417">
                  <c:v>929.15</c:v>
                </c:pt>
                <c:pt idx="418">
                  <c:v>929.1</c:v>
                </c:pt>
                <c:pt idx="419">
                  <c:v>929.05</c:v>
                </c:pt>
                <c:pt idx="420">
                  <c:v>929</c:v>
                </c:pt>
                <c:pt idx="421">
                  <c:v>928.95</c:v>
                </c:pt>
                <c:pt idx="422">
                  <c:v>928.9</c:v>
                </c:pt>
                <c:pt idx="423">
                  <c:v>928.85</c:v>
                </c:pt>
                <c:pt idx="424">
                  <c:v>928.8</c:v>
                </c:pt>
                <c:pt idx="425">
                  <c:v>928.75</c:v>
                </c:pt>
                <c:pt idx="426">
                  <c:v>928.7</c:v>
                </c:pt>
                <c:pt idx="427">
                  <c:v>928.65</c:v>
                </c:pt>
                <c:pt idx="428">
                  <c:v>928.6</c:v>
                </c:pt>
                <c:pt idx="429">
                  <c:v>928.55</c:v>
                </c:pt>
                <c:pt idx="430">
                  <c:v>928.5</c:v>
                </c:pt>
                <c:pt idx="431">
                  <c:v>928.45</c:v>
                </c:pt>
                <c:pt idx="432">
                  <c:v>928.4</c:v>
                </c:pt>
                <c:pt idx="433">
                  <c:v>928.35</c:v>
                </c:pt>
                <c:pt idx="434">
                  <c:v>928.3</c:v>
                </c:pt>
                <c:pt idx="435">
                  <c:v>928.25</c:v>
                </c:pt>
                <c:pt idx="436">
                  <c:v>928.2</c:v>
                </c:pt>
                <c:pt idx="437">
                  <c:v>928.15</c:v>
                </c:pt>
                <c:pt idx="438">
                  <c:v>928.1</c:v>
                </c:pt>
                <c:pt idx="439">
                  <c:v>928.05</c:v>
                </c:pt>
                <c:pt idx="440">
                  <c:v>928</c:v>
                </c:pt>
                <c:pt idx="441">
                  <c:v>927.95</c:v>
                </c:pt>
                <c:pt idx="442">
                  <c:v>927.9</c:v>
                </c:pt>
                <c:pt idx="443">
                  <c:v>927.85</c:v>
                </c:pt>
                <c:pt idx="444">
                  <c:v>927.8</c:v>
                </c:pt>
                <c:pt idx="445">
                  <c:v>927.75</c:v>
                </c:pt>
                <c:pt idx="446">
                  <c:v>927.7</c:v>
                </c:pt>
                <c:pt idx="447">
                  <c:v>927.65</c:v>
                </c:pt>
                <c:pt idx="448">
                  <c:v>927.6</c:v>
                </c:pt>
                <c:pt idx="449">
                  <c:v>927.55</c:v>
                </c:pt>
                <c:pt idx="450">
                  <c:v>927.5</c:v>
                </c:pt>
                <c:pt idx="451">
                  <c:v>927.45</c:v>
                </c:pt>
                <c:pt idx="452">
                  <c:v>927.4</c:v>
                </c:pt>
                <c:pt idx="453">
                  <c:v>927.35</c:v>
                </c:pt>
                <c:pt idx="454">
                  <c:v>927.3</c:v>
                </c:pt>
                <c:pt idx="455">
                  <c:v>927.25</c:v>
                </c:pt>
                <c:pt idx="456">
                  <c:v>927.2</c:v>
                </c:pt>
                <c:pt idx="457">
                  <c:v>927.15</c:v>
                </c:pt>
                <c:pt idx="458">
                  <c:v>927.1</c:v>
                </c:pt>
                <c:pt idx="459">
                  <c:v>927.05</c:v>
                </c:pt>
                <c:pt idx="460">
                  <c:v>927</c:v>
                </c:pt>
                <c:pt idx="461">
                  <c:v>926.95</c:v>
                </c:pt>
                <c:pt idx="462">
                  <c:v>926.9</c:v>
                </c:pt>
                <c:pt idx="463">
                  <c:v>926.85</c:v>
                </c:pt>
                <c:pt idx="464">
                  <c:v>926.8</c:v>
                </c:pt>
                <c:pt idx="465">
                  <c:v>926.75</c:v>
                </c:pt>
                <c:pt idx="466">
                  <c:v>926.7</c:v>
                </c:pt>
                <c:pt idx="467">
                  <c:v>926.65</c:v>
                </c:pt>
                <c:pt idx="468">
                  <c:v>926.6</c:v>
                </c:pt>
                <c:pt idx="469">
                  <c:v>926.55</c:v>
                </c:pt>
                <c:pt idx="470">
                  <c:v>926.5</c:v>
                </c:pt>
                <c:pt idx="471">
                  <c:v>926.45</c:v>
                </c:pt>
                <c:pt idx="472">
                  <c:v>926.4</c:v>
                </c:pt>
                <c:pt idx="473">
                  <c:v>926.35</c:v>
                </c:pt>
                <c:pt idx="474">
                  <c:v>926.3</c:v>
                </c:pt>
                <c:pt idx="475">
                  <c:v>926.25</c:v>
                </c:pt>
                <c:pt idx="476">
                  <c:v>926.2</c:v>
                </c:pt>
                <c:pt idx="477">
                  <c:v>926.15</c:v>
                </c:pt>
                <c:pt idx="478">
                  <c:v>926.1</c:v>
                </c:pt>
                <c:pt idx="479">
                  <c:v>926.05</c:v>
                </c:pt>
                <c:pt idx="480">
                  <c:v>926</c:v>
                </c:pt>
                <c:pt idx="481">
                  <c:v>925.95</c:v>
                </c:pt>
                <c:pt idx="482">
                  <c:v>925.9</c:v>
                </c:pt>
                <c:pt idx="483">
                  <c:v>925.85</c:v>
                </c:pt>
                <c:pt idx="484">
                  <c:v>925.8</c:v>
                </c:pt>
                <c:pt idx="485">
                  <c:v>925.75</c:v>
                </c:pt>
                <c:pt idx="486">
                  <c:v>925.7</c:v>
                </c:pt>
                <c:pt idx="487">
                  <c:v>925.65</c:v>
                </c:pt>
                <c:pt idx="488">
                  <c:v>925.6</c:v>
                </c:pt>
                <c:pt idx="489">
                  <c:v>925.55</c:v>
                </c:pt>
                <c:pt idx="490">
                  <c:v>925.5</c:v>
                </c:pt>
                <c:pt idx="491">
                  <c:v>925.45</c:v>
                </c:pt>
                <c:pt idx="492">
                  <c:v>925.4</c:v>
                </c:pt>
                <c:pt idx="493">
                  <c:v>925.35</c:v>
                </c:pt>
                <c:pt idx="494">
                  <c:v>925.3</c:v>
                </c:pt>
                <c:pt idx="495">
                  <c:v>925.25</c:v>
                </c:pt>
                <c:pt idx="496">
                  <c:v>925.2</c:v>
                </c:pt>
                <c:pt idx="497">
                  <c:v>925.15</c:v>
                </c:pt>
                <c:pt idx="498">
                  <c:v>925.1</c:v>
                </c:pt>
                <c:pt idx="499">
                  <c:v>925.05</c:v>
                </c:pt>
                <c:pt idx="500">
                  <c:v>925</c:v>
                </c:pt>
              </c:numCache>
            </c:numRef>
          </c:xVal>
          <c:yVal>
            <c:numRef>
              <c:f>Sheet1!$AV$2:$AV$502</c:f>
              <c:numCache>
                <c:formatCode>General</c:formatCode>
                <c:ptCount val="501"/>
                <c:pt idx="0">
                  <c:v>6863</c:v>
                </c:pt>
                <c:pt idx="1">
                  <c:v>6903</c:v>
                </c:pt>
                <c:pt idx="2">
                  <c:v>6871</c:v>
                </c:pt>
                <c:pt idx="3">
                  <c:v>6769</c:v>
                </c:pt>
                <c:pt idx="4">
                  <c:v>6836</c:v>
                </c:pt>
                <c:pt idx="5">
                  <c:v>6848</c:v>
                </c:pt>
                <c:pt idx="6">
                  <c:v>6801</c:v>
                </c:pt>
                <c:pt idx="7">
                  <c:v>6862</c:v>
                </c:pt>
                <c:pt idx="8">
                  <c:v>6827</c:v>
                </c:pt>
                <c:pt idx="9">
                  <c:v>6857</c:v>
                </c:pt>
                <c:pt idx="10">
                  <c:v>6876</c:v>
                </c:pt>
                <c:pt idx="11">
                  <c:v>6720</c:v>
                </c:pt>
                <c:pt idx="12">
                  <c:v>6533</c:v>
                </c:pt>
                <c:pt idx="13">
                  <c:v>6678</c:v>
                </c:pt>
                <c:pt idx="14">
                  <c:v>6723</c:v>
                </c:pt>
                <c:pt idx="15">
                  <c:v>6914</c:v>
                </c:pt>
                <c:pt idx="16">
                  <c:v>6615</c:v>
                </c:pt>
                <c:pt idx="17">
                  <c:v>6685</c:v>
                </c:pt>
                <c:pt idx="18">
                  <c:v>6619</c:v>
                </c:pt>
                <c:pt idx="19">
                  <c:v>6550</c:v>
                </c:pt>
                <c:pt idx="20">
                  <c:v>6652</c:v>
                </c:pt>
                <c:pt idx="21">
                  <c:v>6619</c:v>
                </c:pt>
                <c:pt idx="22">
                  <c:v>6753</c:v>
                </c:pt>
                <c:pt idx="23">
                  <c:v>6662</c:v>
                </c:pt>
                <c:pt idx="24">
                  <c:v>6507</c:v>
                </c:pt>
                <c:pt idx="25">
                  <c:v>6529</c:v>
                </c:pt>
                <c:pt idx="26">
                  <c:v>6531</c:v>
                </c:pt>
                <c:pt idx="27">
                  <c:v>6549</c:v>
                </c:pt>
                <c:pt idx="28">
                  <c:v>6522</c:v>
                </c:pt>
                <c:pt idx="29">
                  <c:v>6632</c:v>
                </c:pt>
                <c:pt idx="30">
                  <c:v>6581</c:v>
                </c:pt>
                <c:pt idx="31">
                  <c:v>6545</c:v>
                </c:pt>
                <c:pt idx="32">
                  <c:v>6555</c:v>
                </c:pt>
                <c:pt idx="33">
                  <c:v>6511</c:v>
                </c:pt>
                <c:pt idx="34">
                  <c:v>6551</c:v>
                </c:pt>
                <c:pt idx="35">
                  <c:v>6568</c:v>
                </c:pt>
                <c:pt idx="36">
                  <c:v>6595</c:v>
                </c:pt>
                <c:pt idx="37">
                  <c:v>6639</c:v>
                </c:pt>
                <c:pt idx="38">
                  <c:v>6534</c:v>
                </c:pt>
                <c:pt idx="39">
                  <c:v>6550</c:v>
                </c:pt>
                <c:pt idx="40">
                  <c:v>6653</c:v>
                </c:pt>
                <c:pt idx="41">
                  <c:v>6489</c:v>
                </c:pt>
                <c:pt idx="42">
                  <c:v>6481</c:v>
                </c:pt>
                <c:pt idx="43">
                  <c:v>6720</c:v>
                </c:pt>
                <c:pt idx="44">
                  <c:v>6569</c:v>
                </c:pt>
                <c:pt idx="45">
                  <c:v>6590</c:v>
                </c:pt>
                <c:pt idx="46">
                  <c:v>6494</c:v>
                </c:pt>
                <c:pt idx="47">
                  <c:v>6495</c:v>
                </c:pt>
                <c:pt idx="48">
                  <c:v>6456</c:v>
                </c:pt>
                <c:pt idx="49">
                  <c:v>6443</c:v>
                </c:pt>
                <c:pt idx="50">
                  <c:v>6508</c:v>
                </c:pt>
                <c:pt idx="51">
                  <c:v>6481</c:v>
                </c:pt>
                <c:pt idx="52">
                  <c:v>6454</c:v>
                </c:pt>
                <c:pt idx="53">
                  <c:v>6524</c:v>
                </c:pt>
                <c:pt idx="54">
                  <c:v>6341</c:v>
                </c:pt>
                <c:pt idx="55">
                  <c:v>6551</c:v>
                </c:pt>
                <c:pt idx="56">
                  <c:v>6478</c:v>
                </c:pt>
                <c:pt idx="57">
                  <c:v>6481</c:v>
                </c:pt>
                <c:pt idx="58">
                  <c:v>6552</c:v>
                </c:pt>
                <c:pt idx="59">
                  <c:v>6475</c:v>
                </c:pt>
                <c:pt idx="60">
                  <c:v>6622</c:v>
                </c:pt>
                <c:pt idx="61">
                  <c:v>6414</c:v>
                </c:pt>
                <c:pt idx="62">
                  <c:v>6502</c:v>
                </c:pt>
                <c:pt idx="63">
                  <c:v>6536</c:v>
                </c:pt>
                <c:pt idx="64">
                  <c:v>6705</c:v>
                </c:pt>
                <c:pt idx="65">
                  <c:v>6571</c:v>
                </c:pt>
                <c:pt idx="66">
                  <c:v>6531</c:v>
                </c:pt>
                <c:pt idx="67">
                  <c:v>6725</c:v>
                </c:pt>
                <c:pt idx="68">
                  <c:v>6643</c:v>
                </c:pt>
                <c:pt idx="69">
                  <c:v>6614</c:v>
                </c:pt>
                <c:pt idx="70">
                  <c:v>6646</c:v>
                </c:pt>
                <c:pt idx="71">
                  <c:v>6675</c:v>
                </c:pt>
                <c:pt idx="72">
                  <c:v>6548</c:v>
                </c:pt>
                <c:pt idx="73">
                  <c:v>6686</c:v>
                </c:pt>
                <c:pt idx="74">
                  <c:v>6659</c:v>
                </c:pt>
                <c:pt idx="75">
                  <c:v>6655</c:v>
                </c:pt>
                <c:pt idx="76">
                  <c:v>6719</c:v>
                </c:pt>
                <c:pt idx="77">
                  <c:v>6745</c:v>
                </c:pt>
                <c:pt idx="78">
                  <c:v>6399</c:v>
                </c:pt>
                <c:pt idx="79">
                  <c:v>6529</c:v>
                </c:pt>
                <c:pt idx="80">
                  <c:v>6588</c:v>
                </c:pt>
                <c:pt idx="81">
                  <c:v>6624</c:v>
                </c:pt>
                <c:pt idx="82">
                  <c:v>6651</c:v>
                </c:pt>
                <c:pt idx="83">
                  <c:v>6678</c:v>
                </c:pt>
                <c:pt idx="84">
                  <c:v>6549</c:v>
                </c:pt>
                <c:pt idx="85">
                  <c:v>6644</c:v>
                </c:pt>
                <c:pt idx="86">
                  <c:v>6632</c:v>
                </c:pt>
                <c:pt idx="87">
                  <c:v>6712</c:v>
                </c:pt>
                <c:pt idx="88">
                  <c:v>6617</c:v>
                </c:pt>
                <c:pt idx="89">
                  <c:v>6680</c:v>
                </c:pt>
                <c:pt idx="90">
                  <c:v>6605</c:v>
                </c:pt>
                <c:pt idx="91">
                  <c:v>6412</c:v>
                </c:pt>
                <c:pt idx="92">
                  <c:v>6566</c:v>
                </c:pt>
                <c:pt idx="93">
                  <c:v>6521</c:v>
                </c:pt>
                <c:pt idx="94">
                  <c:v>6526</c:v>
                </c:pt>
                <c:pt idx="95">
                  <c:v>6438</c:v>
                </c:pt>
                <c:pt idx="96">
                  <c:v>6541</c:v>
                </c:pt>
                <c:pt idx="97">
                  <c:v>6443</c:v>
                </c:pt>
                <c:pt idx="98">
                  <c:v>6353</c:v>
                </c:pt>
                <c:pt idx="99">
                  <c:v>6617</c:v>
                </c:pt>
                <c:pt idx="100">
                  <c:v>6561</c:v>
                </c:pt>
                <c:pt idx="101">
                  <c:v>6579</c:v>
                </c:pt>
                <c:pt idx="102">
                  <c:v>6497</c:v>
                </c:pt>
                <c:pt idx="103">
                  <c:v>6442</c:v>
                </c:pt>
                <c:pt idx="104">
                  <c:v>6557</c:v>
                </c:pt>
                <c:pt idx="105">
                  <c:v>6472</c:v>
                </c:pt>
                <c:pt idx="106">
                  <c:v>6591</c:v>
                </c:pt>
                <c:pt idx="107">
                  <c:v>6385</c:v>
                </c:pt>
                <c:pt idx="108">
                  <c:v>6380</c:v>
                </c:pt>
                <c:pt idx="109">
                  <c:v>6597</c:v>
                </c:pt>
                <c:pt idx="110">
                  <c:v>6513</c:v>
                </c:pt>
                <c:pt idx="111">
                  <c:v>6484</c:v>
                </c:pt>
                <c:pt idx="112">
                  <c:v>6366</c:v>
                </c:pt>
                <c:pt idx="113">
                  <c:v>6489</c:v>
                </c:pt>
                <c:pt idx="114">
                  <c:v>6345</c:v>
                </c:pt>
                <c:pt idx="115">
                  <c:v>6484</c:v>
                </c:pt>
                <c:pt idx="116">
                  <c:v>6469</c:v>
                </c:pt>
                <c:pt idx="117">
                  <c:v>6371</c:v>
                </c:pt>
                <c:pt idx="118">
                  <c:v>6497</c:v>
                </c:pt>
                <c:pt idx="119">
                  <c:v>6425</c:v>
                </c:pt>
                <c:pt idx="120">
                  <c:v>6359</c:v>
                </c:pt>
                <c:pt idx="121">
                  <c:v>6436</c:v>
                </c:pt>
                <c:pt idx="122">
                  <c:v>6285</c:v>
                </c:pt>
                <c:pt idx="123">
                  <c:v>6550</c:v>
                </c:pt>
                <c:pt idx="124">
                  <c:v>6388</c:v>
                </c:pt>
                <c:pt idx="125">
                  <c:v>6503</c:v>
                </c:pt>
                <c:pt idx="126">
                  <c:v>6462</c:v>
                </c:pt>
                <c:pt idx="127">
                  <c:v>6369</c:v>
                </c:pt>
                <c:pt idx="128">
                  <c:v>6570</c:v>
                </c:pt>
                <c:pt idx="129">
                  <c:v>6436</c:v>
                </c:pt>
                <c:pt idx="130">
                  <c:v>6554</c:v>
                </c:pt>
                <c:pt idx="131">
                  <c:v>6438</c:v>
                </c:pt>
                <c:pt idx="132">
                  <c:v>6607</c:v>
                </c:pt>
                <c:pt idx="133">
                  <c:v>6450</c:v>
                </c:pt>
                <c:pt idx="134">
                  <c:v>6358</c:v>
                </c:pt>
                <c:pt idx="135">
                  <c:v>6404</c:v>
                </c:pt>
                <c:pt idx="136">
                  <c:v>6345</c:v>
                </c:pt>
                <c:pt idx="137">
                  <c:v>6487</c:v>
                </c:pt>
                <c:pt idx="138">
                  <c:v>6523</c:v>
                </c:pt>
                <c:pt idx="139">
                  <c:v>6502</c:v>
                </c:pt>
                <c:pt idx="140">
                  <c:v>6446</c:v>
                </c:pt>
                <c:pt idx="141">
                  <c:v>6446</c:v>
                </c:pt>
                <c:pt idx="142">
                  <c:v>6342</c:v>
                </c:pt>
                <c:pt idx="143">
                  <c:v>6489</c:v>
                </c:pt>
                <c:pt idx="144">
                  <c:v>6428</c:v>
                </c:pt>
                <c:pt idx="145">
                  <c:v>6471</c:v>
                </c:pt>
                <c:pt idx="146">
                  <c:v>6502</c:v>
                </c:pt>
                <c:pt idx="147">
                  <c:v>6460</c:v>
                </c:pt>
                <c:pt idx="148">
                  <c:v>6415</c:v>
                </c:pt>
                <c:pt idx="149">
                  <c:v>6467</c:v>
                </c:pt>
                <c:pt idx="150">
                  <c:v>6379</c:v>
                </c:pt>
                <c:pt idx="151">
                  <c:v>6507</c:v>
                </c:pt>
                <c:pt idx="152">
                  <c:v>6378</c:v>
                </c:pt>
                <c:pt idx="153">
                  <c:v>6385</c:v>
                </c:pt>
                <c:pt idx="154">
                  <c:v>6355</c:v>
                </c:pt>
                <c:pt idx="155">
                  <c:v>6345</c:v>
                </c:pt>
                <c:pt idx="156">
                  <c:v>6291</c:v>
                </c:pt>
                <c:pt idx="157">
                  <c:v>6521</c:v>
                </c:pt>
                <c:pt idx="158">
                  <c:v>6392</c:v>
                </c:pt>
                <c:pt idx="159">
                  <c:v>6505</c:v>
                </c:pt>
                <c:pt idx="160">
                  <c:v>6503</c:v>
                </c:pt>
                <c:pt idx="161">
                  <c:v>6333</c:v>
                </c:pt>
                <c:pt idx="162">
                  <c:v>6307</c:v>
                </c:pt>
                <c:pt idx="163">
                  <c:v>6349</c:v>
                </c:pt>
                <c:pt idx="164">
                  <c:v>6374</c:v>
                </c:pt>
                <c:pt idx="165">
                  <c:v>6290</c:v>
                </c:pt>
                <c:pt idx="166">
                  <c:v>6199</c:v>
                </c:pt>
                <c:pt idx="167">
                  <c:v>6291</c:v>
                </c:pt>
                <c:pt idx="168">
                  <c:v>6384</c:v>
                </c:pt>
                <c:pt idx="169">
                  <c:v>6092</c:v>
                </c:pt>
                <c:pt idx="170">
                  <c:v>6326</c:v>
                </c:pt>
                <c:pt idx="171">
                  <c:v>6282</c:v>
                </c:pt>
                <c:pt idx="172">
                  <c:v>6093</c:v>
                </c:pt>
                <c:pt idx="173">
                  <c:v>6254</c:v>
                </c:pt>
                <c:pt idx="174">
                  <c:v>6266</c:v>
                </c:pt>
                <c:pt idx="175">
                  <c:v>6160</c:v>
                </c:pt>
                <c:pt idx="176">
                  <c:v>6078</c:v>
                </c:pt>
                <c:pt idx="177">
                  <c:v>6134</c:v>
                </c:pt>
                <c:pt idx="178">
                  <c:v>6305</c:v>
                </c:pt>
                <c:pt idx="179">
                  <c:v>6184</c:v>
                </c:pt>
                <c:pt idx="180">
                  <c:v>6051</c:v>
                </c:pt>
                <c:pt idx="181">
                  <c:v>6078</c:v>
                </c:pt>
                <c:pt idx="182">
                  <c:v>6197</c:v>
                </c:pt>
                <c:pt idx="183">
                  <c:v>6332</c:v>
                </c:pt>
                <c:pt idx="184">
                  <c:v>6123</c:v>
                </c:pt>
                <c:pt idx="185">
                  <c:v>6152</c:v>
                </c:pt>
                <c:pt idx="186">
                  <c:v>6292</c:v>
                </c:pt>
                <c:pt idx="187">
                  <c:v>6222</c:v>
                </c:pt>
                <c:pt idx="188">
                  <c:v>6069</c:v>
                </c:pt>
                <c:pt idx="189">
                  <c:v>6111</c:v>
                </c:pt>
                <c:pt idx="190">
                  <c:v>6097</c:v>
                </c:pt>
                <c:pt idx="191">
                  <c:v>6168</c:v>
                </c:pt>
                <c:pt idx="192">
                  <c:v>6082</c:v>
                </c:pt>
                <c:pt idx="193">
                  <c:v>6149</c:v>
                </c:pt>
                <c:pt idx="194">
                  <c:v>6128</c:v>
                </c:pt>
                <c:pt idx="195">
                  <c:v>6213</c:v>
                </c:pt>
                <c:pt idx="196">
                  <c:v>6251</c:v>
                </c:pt>
                <c:pt idx="197">
                  <c:v>6062</c:v>
                </c:pt>
                <c:pt idx="198">
                  <c:v>6066</c:v>
                </c:pt>
                <c:pt idx="199">
                  <c:v>6192</c:v>
                </c:pt>
                <c:pt idx="200">
                  <c:v>6090</c:v>
                </c:pt>
                <c:pt idx="201">
                  <c:v>6095</c:v>
                </c:pt>
                <c:pt idx="202">
                  <c:v>6090</c:v>
                </c:pt>
                <c:pt idx="203">
                  <c:v>6075</c:v>
                </c:pt>
                <c:pt idx="204">
                  <c:v>6147</c:v>
                </c:pt>
                <c:pt idx="205">
                  <c:v>5988</c:v>
                </c:pt>
                <c:pt idx="206">
                  <c:v>6030</c:v>
                </c:pt>
                <c:pt idx="207">
                  <c:v>5966</c:v>
                </c:pt>
                <c:pt idx="208">
                  <c:v>6025</c:v>
                </c:pt>
                <c:pt idx="209">
                  <c:v>6050</c:v>
                </c:pt>
                <c:pt idx="210">
                  <c:v>5905</c:v>
                </c:pt>
                <c:pt idx="211">
                  <c:v>5994</c:v>
                </c:pt>
                <c:pt idx="212">
                  <c:v>6052</c:v>
                </c:pt>
                <c:pt idx="213">
                  <c:v>5989</c:v>
                </c:pt>
                <c:pt idx="214">
                  <c:v>6012</c:v>
                </c:pt>
                <c:pt idx="215">
                  <c:v>6067</c:v>
                </c:pt>
                <c:pt idx="216">
                  <c:v>5896</c:v>
                </c:pt>
                <c:pt idx="217">
                  <c:v>5971</c:v>
                </c:pt>
                <c:pt idx="218">
                  <c:v>5971</c:v>
                </c:pt>
                <c:pt idx="219">
                  <c:v>6070</c:v>
                </c:pt>
                <c:pt idx="220">
                  <c:v>5911</c:v>
                </c:pt>
                <c:pt idx="221">
                  <c:v>5894</c:v>
                </c:pt>
                <c:pt idx="222">
                  <c:v>5926</c:v>
                </c:pt>
                <c:pt idx="223">
                  <c:v>6024</c:v>
                </c:pt>
                <c:pt idx="224">
                  <c:v>5927</c:v>
                </c:pt>
                <c:pt idx="225">
                  <c:v>5898</c:v>
                </c:pt>
                <c:pt idx="226">
                  <c:v>5831</c:v>
                </c:pt>
                <c:pt idx="227">
                  <c:v>6111</c:v>
                </c:pt>
                <c:pt idx="228">
                  <c:v>6060</c:v>
                </c:pt>
                <c:pt idx="229">
                  <c:v>5913</c:v>
                </c:pt>
                <c:pt idx="230">
                  <c:v>6019</c:v>
                </c:pt>
                <c:pt idx="231">
                  <c:v>5894</c:v>
                </c:pt>
                <c:pt idx="232">
                  <c:v>5988</c:v>
                </c:pt>
                <c:pt idx="233">
                  <c:v>6096</c:v>
                </c:pt>
                <c:pt idx="234">
                  <c:v>5996</c:v>
                </c:pt>
                <c:pt idx="235">
                  <c:v>5939</c:v>
                </c:pt>
                <c:pt idx="236">
                  <c:v>6001</c:v>
                </c:pt>
                <c:pt idx="237">
                  <c:v>5755</c:v>
                </c:pt>
                <c:pt idx="238">
                  <c:v>6073</c:v>
                </c:pt>
                <c:pt idx="239">
                  <c:v>5752</c:v>
                </c:pt>
                <c:pt idx="240">
                  <c:v>5927</c:v>
                </c:pt>
                <c:pt idx="241">
                  <c:v>5942</c:v>
                </c:pt>
                <c:pt idx="242">
                  <c:v>5980</c:v>
                </c:pt>
                <c:pt idx="243">
                  <c:v>5913</c:v>
                </c:pt>
                <c:pt idx="244">
                  <c:v>5818</c:v>
                </c:pt>
                <c:pt idx="245">
                  <c:v>5874</c:v>
                </c:pt>
                <c:pt idx="246">
                  <c:v>6071</c:v>
                </c:pt>
                <c:pt idx="247">
                  <c:v>5959</c:v>
                </c:pt>
                <c:pt idx="248">
                  <c:v>5999</c:v>
                </c:pt>
                <c:pt idx="249">
                  <c:v>5972</c:v>
                </c:pt>
                <c:pt idx="250">
                  <c:v>6008</c:v>
                </c:pt>
                <c:pt idx="251">
                  <c:v>6012</c:v>
                </c:pt>
                <c:pt idx="252">
                  <c:v>6021</c:v>
                </c:pt>
                <c:pt idx="253">
                  <c:v>5894</c:v>
                </c:pt>
                <c:pt idx="254">
                  <c:v>6076</c:v>
                </c:pt>
                <c:pt idx="255">
                  <c:v>5946</c:v>
                </c:pt>
                <c:pt idx="256">
                  <c:v>5984</c:v>
                </c:pt>
                <c:pt idx="257">
                  <c:v>5955</c:v>
                </c:pt>
                <c:pt idx="258">
                  <c:v>5927</c:v>
                </c:pt>
                <c:pt idx="259">
                  <c:v>5951</c:v>
                </c:pt>
                <c:pt idx="260">
                  <c:v>5951</c:v>
                </c:pt>
                <c:pt idx="261">
                  <c:v>5820</c:v>
                </c:pt>
                <c:pt idx="262">
                  <c:v>5883</c:v>
                </c:pt>
                <c:pt idx="263">
                  <c:v>5954</c:v>
                </c:pt>
                <c:pt idx="264">
                  <c:v>5999</c:v>
                </c:pt>
                <c:pt idx="265">
                  <c:v>6006</c:v>
                </c:pt>
                <c:pt idx="266">
                  <c:v>5982</c:v>
                </c:pt>
                <c:pt idx="267">
                  <c:v>5928</c:v>
                </c:pt>
                <c:pt idx="268">
                  <c:v>5926</c:v>
                </c:pt>
                <c:pt idx="269">
                  <c:v>6149</c:v>
                </c:pt>
                <c:pt idx="270">
                  <c:v>6193</c:v>
                </c:pt>
                <c:pt idx="271">
                  <c:v>6152</c:v>
                </c:pt>
                <c:pt idx="272">
                  <c:v>6108</c:v>
                </c:pt>
                <c:pt idx="273">
                  <c:v>6019</c:v>
                </c:pt>
                <c:pt idx="274">
                  <c:v>6117</c:v>
                </c:pt>
                <c:pt idx="275">
                  <c:v>6021</c:v>
                </c:pt>
                <c:pt idx="276">
                  <c:v>6054</c:v>
                </c:pt>
                <c:pt idx="277">
                  <c:v>6157</c:v>
                </c:pt>
                <c:pt idx="278">
                  <c:v>6059</c:v>
                </c:pt>
                <c:pt idx="279">
                  <c:v>6076</c:v>
                </c:pt>
                <c:pt idx="280">
                  <c:v>6100</c:v>
                </c:pt>
                <c:pt idx="281">
                  <c:v>6109</c:v>
                </c:pt>
                <c:pt idx="282">
                  <c:v>6074</c:v>
                </c:pt>
                <c:pt idx="283">
                  <c:v>6089</c:v>
                </c:pt>
                <c:pt idx="284">
                  <c:v>6138</c:v>
                </c:pt>
                <c:pt idx="285">
                  <c:v>6037</c:v>
                </c:pt>
                <c:pt idx="286">
                  <c:v>6099</c:v>
                </c:pt>
                <c:pt idx="287">
                  <c:v>6246</c:v>
                </c:pt>
                <c:pt idx="288">
                  <c:v>6124</c:v>
                </c:pt>
                <c:pt idx="289">
                  <c:v>6196</c:v>
                </c:pt>
                <c:pt idx="290">
                  <c:v>6334</c:v>
                </c:pt>
                <c:pt idx="291">
                  <c:v>6089</c:v>
                </c:pt>
                <c:pt idx="292">
                  <c:v>6188</c:v>
                </c:pt>
                <c:pt idx="293">
                  <c:v>5975</c:v>
                </c:pt>
                <c:pt idx="294">
                  <c:v>6120</c:v>
                </c:pt>
                <c:pt idx="295">
                  <c:v>6196</c:v>
                </c:pt>
                <c:pt idx="296">
                  <c:v>6060</c:v>
                </c:pt>
                <c:pt idx="297">
                  <c:v>6259</c:v>
                </c:pt>
                <c:pt idx="298">
                  <c:v>6153</c:v>
                </c:pt>
                <c:pt idx="299">
                  <c:v>6206</c:v>
                </c:pt>
                <c:pt idx="300">
                  <c:v>6240</c:v>
                </c:pt>
                <c:pt idx="301">
                  <c:v>6144</c:v>
                </c:pt>
                <c:pt idx="302">
                  <c:v>6229</c:v>
                </c:pt>
                <c:pt idx="303">
                  <c:v>6186</c:v>
                </c:pt>
                <c:pt idx="304">
                  <c:v>6216</c:v>
                </c:pt>
                <c:pt idx="305">
                  <c:v>6404</c:v>
                </c:pt>
                <c:pt idx="306">
                  <c:v>6428</c:v>
                </c:pt>
                <c:pt idx="307">
                  <c:v>6306</c:v>
                </c:pt>
                <c:pt idx="308">
                  <c:v>6374</c:v>
                </c:pt>
                <c:pt idx="309">
                  <c:v>6351</c:v>
                </c:pt>
                <c:pt idx="310">
                  <c:v>6338</c:v>
                </c:pt>
                <c:pt idx="311">
                  <c:v>6413</c:v>
                </c:pt>
                <c:pt idx="312">
                  <c:v>6321</c:v>
                </c:pt>
                <c:pt idx="313">
                  <c:v>6334</c:v>
                </c:pt>
                <c:pt idx="314">
                  <c:v>6538</c:v>
                </c:pt>
                <c:pt idx="315">
                  <c:v>6467</c:v>
                </c:pt>
                <c:pt idx="316">
                  <c:v>6583</c:v>
                </c:pt>
                <c:pt idx="317">
                  <c:v>6407</c:v>
                </c:pt>
                <c:pt idx="318">
                  <c:v>6559</c:v>
                </c:pt>
                <c:pt idx="319">
                  <c:v>6752</c:v>
                </c:pt>
                <c:pt idx="320">
                  <c:v>6634</c:v>
                </c:pt>
                <c:pt idx="321">
                  <c:v>6646</c:v>
                </c:pt>
                <c:pt idx="322">
                  <c:v>6620</c:v>
                </c:pt>
                <c:pt idx="323">
                  <c:v>6813</c:v>
                </c:pt>
                <c:pt idx="324">
                  <c:v>6819</c:v>
                </c:pt>
                <c:pt idx="325">
                  <c:v>7060</c:v>
                </c:pt>
                <c:pt idx="326">
                  <c:v>7048</c:v>
                </c:pt>
                <c:pt idx="327">
                  <c:v>7190</c:v>
                </c:pt>
                <c:pt idx="328">
                  <c:v>7195</c:v>
                </c:pt>
                <c:pt idx="329">
                  <c:v>7397</c:v>
                </c:pt>
                <c:pt idx="330">
                  <c:v>7505</c:v>
                </c:pt>
                <c:pt idx="331">
                  <c:v>7568</c:v>
                </c:pt>
                <c:pt idx="332">
                  <c:v>7816</c:v>
                </c:pt>
                <c:pt idx="333">
                  <c:v>7988</c:v>
                </c:pt>
                <c:pt idx="334">
                  <c:v>8131</c:v>
                </c:pt>
                <c:pt idx="335">
                  <c:v>8225</c:v>
                </c:pt>
                <c:pt idx="336">
                  <c:v>8498</c:v>
                </c:pt>
                <c:pt idx="337">
                  <c:v>8735</c:v>
                </c:pt>
                <c:pt idx="338">
                  <c:v>8989</c:v>
                </c:pt>
                <c:pt idx="339">
                  <c:v>9098</c:v>
                </c:pt>
                <c:pt idx="340">
                  <c:v>9381</c:v>
                </c:pt>
                <c:pt idx="341">
                  <c:v>9617</c:v>
                </c:pt>
                <c:pt idx="342">
                  <c:v>9947</c:v>
                </c:pt>
                <c:pt idx="343">
                  <c:v>10300</c:v>
                </c:pt>
                <c:pt idx="344">
                  <c:v>10460</c:v>
                </c:pt>
                <c:pt idx="345">
                  <c:v>10932</c:v>
                </c:pt>
                <c:pt idx="346">
                  <c:v>11207</c:v>
                </c:pt>
                <c:pt idx="347">
                  <c:v>11505</c:v>
                </c:pt>
                <c:pt idx="348">
                  <c:v>11849</c:v>
                </c:pt>
                <c:pt idx="349">
                  <c:v>12126</c:v>
                </c:pt>
                <c:pt idx="350">
                  <c:v>12409</c:v>
                </c:pt>
                <c:pt idx="351">
                  <c:v>12708</c:v>
                </c:pt>
                <c:pt idx="352">
                  <c:v>12808</c:v>
                </c:pt>
                <c:pt idx="353">
                  <c:v>12958</c:v>
                </c:pt>
                <c:pt idx="354">
                  <c:v>13029</c:v>
                </c:pt>
                <c:pt idx="355">
                  <c:v>13196</c:v>
                </c:pt>
                <c:pt idx="356">
                  <c:v>13092</c:v>
                </c:pt>
                <c:pt idx="357">
                  <c:v>13073</c:v>
                </c:pt>
                <c:pt idx="358">
                  <c:v>12930</c:v>
                </c:pt>
                <c:pt idx="359">
                  <c:v>12896</c:v>
                </c:pt>
                <c:pt idx="360">
                  <c:v>12424</c:v>
                </c:pt>
                <c:pt idx="361">
                  <c:v>12479</c:v>
                </c:pt>
                <c:pt idx="362">
                  <c:v>12263</c:v>
                </c:pt>
                <c:pt idx="363">
                  <c:v>11803</c:v>
                </c:pt>
                <c:pt idx="364">
                  <c:v>11626</c:v>
                </c:pt>
                <c:pt idx="365">
                  <c:v>10916</c:v>
                </c:pt>
                <c:pt idx="366">
                  <c:v>10825</c:v>
                </c:pt>
                <c:pt idx="367">
                  <c:v>10378</c:v>
                </c:pt>
                <c:pt idx="368">
                  <c:v>10239</c:v>
                </c:pt>
                <c:pt idx="369">
                  <c:v>9720</c:v>
                </c:pt>
                <c:pt idx="370">
                  <c:v>9307</c:v>
                </c:pt>
                <c:pt idx="371">
                  <c:v>9110</c:v>
                </c:pt>
                <c:pt idx="372">
                  <c:v>8890</c:v>
                </c:pt>
                <c:pt idx="373">
                  <c:v>8698</c:v>
                </c:pt>
                <c:pt idx="374">
                  <c:v>8181</c:v>
                </c:pt>
                <c:pt idx="375">
                  <c:v>7890</c:v>
                </c:pt>
                <c:pt idx="376">
                  <c:v>7613</c:v>
                </c:pt>
                <c:pt idx="377">
                  <c:v>7386</c:v>
                </c:pt>
                <c:pt idx="378">
                  <c:v>7473</c:v>
                </c:pt>
                <c:pt idx="379">
                  <c:v>7174</c:v>
                </c:pt>
                <c:pt idx="380">
                  <c:v>7006</c:v>
                </c:pt>
                <c:pt idx="381">
                  <c:v>6642</c:v>
                </c:pt>
                <c:pt idx="382">
                  <c:v>6650</c:v>
                </c:pt>
                <c:pt idx="383">
                  <c:v>6751</c:v>
                </c:pt>
                <c:pt idx="384">
                  <c:v>6461</c:v>
                </c:pt>
                <c:pt idx="385">
                  <c:v>6423</c:v>
                </c:pt>
                <c:pt idx="386">
                  <c:v>6398</c:v>
                </c:pt>
                <c:pt idx="387">
                  <c:v>6108</c:v>
                </c:pt>
                <c:pt idx="388">
                  <c:v>6190</c:v>
                </c:pt>
                <c:pt idx="389">
                  <c:v>6087</c:v>
                </c:pt>
                <c:pt idx="390">
                  <c:v>6006</c:v>
                </c:pt>
                <c:pt idx="391">
                  <c:v>5890</c:v>
                </c:pt>
                <c:pt idx="392">
                  <c:v>5815</c:v>
                </c:pt>
                <c:pt idx="393">
                  <c:v>5806</c:v>
                </c:pt>
                <c:pt idx="394">
                  <c:v>5853</c:v>
                </c:pt>
                <c:pt idx="395">
                  <c:v>5770</c:v>
                </c:pt>
                <c:pt idx="396">
                  <c:v>5677</c:v>
                </c:pt>
                <c:pt idx="397">
                  <c:v>5671</c:v>
                </c:pt>
                <c:pt idx="398">
                  <c:v>5633</c:v>
                </c:pt>
                <c:pt idx="399">
                  <c:v>5457</c:v>
                </c:pt>
                <c:pt idx="400">
                  <c:v>5522</c:v>
                </c:pt>
                <c:pt idx="401">
                  <c:v>5556</c:v>
                </c:pt>
                <c:pt idx="402">
                  <c:v>5577</c:v>
                </c:pt>
                <c:pt idx="403">
                  <c:v>5468</c:v>
                </c:pt>
                <c:pt idx="404">
                  <c:v>5452</c:v>
                </c:pt>
                <c:pt idx="405">
                  <c:v>5516</c:v>
                </c:pt>
                <c:pt idx="406">
                  <c:v>5352</c:v>
                </c:pt>
                <c:pt idx="407">
                  <c:v>5463</c:v>
                </c:pt>
                <c:pt idx="408">
                  <c:v>5448</c:v>
                </c:pt>
                <c:pt idx="409">
                  <c:v>5537</c:v>
                </c:pt>
                <c:pt idx="410">
                  <c:v>5544</c:v>
                </c:pt>
                <c:pt idx="411">
                  <c:v>5276</c:v>
                </c:pt>
                <c:pt idx="412">
                  <c:v>5327</c:v>
                </c:pt>
                <c:pt idx="413">
                  <c:v>5339</c:v>
                </c:pt>
                <c:pt idx="414">
                  <c:v>5325</c:v>
                </c:pt>
                <c:pt idx="415">
                  <c:v>5376</c:v>
                </c:pt>
                <c:pt idx="416">
                  <c:v>5298</c:v>
                </c:pt>
                <c:pt idx="417">
                  <c:v>5342</c:v>
                </c:pt>
                <c:pt idx="418">
                  <c:v>5394</c:v>
                </c:pt>
                <c:pt idx="419">
                  <c:v>5408</c:v>
                </c:pt>
                <c:pt idx="420">
                  <c:v>5154</c:v>
                </c:pt>
                <c:pt idx="421">
                  <c:v>5340</c:v>
                </c:pt>
                <c:pt idx="422">
                  <c:v>5174</c:v>
                </c:pt>
                <c:pt idx="423">
                  <c:v>5173</c:v>
                </c:pt>
                <c:pt idx="424">
                  <c:v>5187</c:v>
                </c:pt>
                <c:pt idx="425">
                  <c:v>5201</c:v>
                </c:pt>
                <c:pt idx="426">
                  <c:v>5254</c:v>
                </c:pt>
                <c:pt idx="427">
                  <c:v>5311</c:v>
                </c:pt>
                <c:pt idx="428">
                  <c:v>5349</c:v>
                </c:pt>
                <c:pt idx="429">
                  <c:v>5143</c:v>
                </c:pt>
                <c:pt idx="430">
                  <c:v>5152</c:v>
                </c:pt>
                <c:pt idx="431">
                  <c:v>5126</c:v>
                </c:pt>
                <c:pt idx="432">
                  <c:v>5362</c:v>
                </c:pt>
                <c:pt idx="433">
                  <c:v>5265</c:v>
                </c:pt>
                <c:pt idx="434">
                  <c:v>5186</c:v>
                </c:pt>
                <c:pt idx="435">
                  <c:v>5109</c:v>
                </c:pt>
                <c:pt idx="436">
                  <c:v>5191</c:v>
                </c:pt>
                <c:pt idx="437">
                  <c:v>5175</c:v>
                </c:pt>
                <c:pt idx="438">
                  <c:v>5177</c:v>
                </c:pt>
                <c:pt idx="439">
                  <c:v>5171</c:v>
                </c:pt>
                <c:pt idx="440">
                  <c:v>5165</c:v>
                </c:pt>
                <c:pt idx="441">
                  <c:v>5159</c:v>
                </c:pt>
                <c:pt idx="442">
                  <c:v>5166</c:v>
                </c:pt>
                <c:pt idx="443">
                  <c:v>5047</c:v>
                </c:pt>
                <c:pt idx="444">
                  <c:v>5098</c:v>
                </c:pt>
                <c:pt idx="445">
                  <c:v>5181</c:v>
                </c:pt>
                <c:pt idx="446">
                  <c:v>5228</c:v>
                </c:pt>
                <c:pt idx="447">
                  <c:v>5022</c:v>
                </c:pt>
                <c:pt idx="448">
                  <c:v>5127</c:v>
                </c:pt>
                <c:pt idx="449">
                  <c:v>5095</c:v>
                </c:pt>
                <c:pt idx="450">
                  <c:v>5062</c:v>
                </c:pt>
                <c:pt idx="451">
                  <c:v>5141</c:v>
                </c:pt>
                <c:pt idx="452">
                  <c:v>5167</c:v>
                </c:pt>
                <c:pt idx="453">
                  <c:v>5198</c:v>
                </c:pt>
                <c:pt idx="454">
                  <c:v>4993</c:v>
                </c:pt>
                <c:pt idx="455">
                  <c:v>5145</c:v>
                </c:pt>
                <c:pt idx="456">
                  <c:v>4949</c:v>
                </c:pt>
                <c:pt idx="457">
                  <c:v>5153</c:v>
                </c:pt>
                <c:pt idx="458">
                  <c:v>5064</c:v>
                </c:pt>
                <c:pt idx="459">
                  <c:v>5136</c:v>
                </c:pt>
                <c:pt idx="460">
                  <c:v>5097</c:v>
                </c:pt>
                <c:pt idx="461">
                  <c:v>5017</c:v>
                </c:pt>
                <c:pt idx="462">
                  <c:v>5047</c:v>
                </c:pt>
                <c:pt idx="463">
                  <c:v>5050</c:v>
                </c:pt>
                <c:pt idx="464">
                  <c:v>5111</c:v>
                </c:pt>
                <c:pt idx="465">
                  <c:v>5151</c:v>
                </c:pt>
                <c:pt idx="466">
                  <c:v>5078</c:v>
                </c:pt>
                <c:pt idx="467">
                  <c:v>5037</c:v>
                </c:pt>
                <c:pt idx="468">
                  <c:v>5032</c:v>
                </c:pt>
                <c:pt idx="469">
                  <c:v>5151</c:v>
                </c:pt>
                <c:pt idx="470">
                  <c:v>5043</c:v>
                </c:pt>
                <c:pt idx="471">
                  <c:v>5017</c:v>
                </c:pt>
                <c:pt idx="472">
                  <c:v>5064</c:v>
                </c:pt>
                <c:pt idx="473">
                  <c:v>5156</c:v>
                </c:pt>
                <c:pt idx="474">
                  <c:v>5111</c:v>
                </c:pt>
                <c:pt idx="475">
                  <c:v>5120</c:v>
                </c:pt>
                <c:pt idx="476">
                  <c:v>5214</c:v>
                </c:pt>
                <c:pt idx="477">
                  <c:v>5023</c:v>
                </c:pt>
                <c:pt idx="478">
                  <c:v>5045</c:v>
                </c:pt>
                <c:pt idx="479">
                  <c:v>5192</c:v>
                </c:pt>
                <c:pt idx="480">
                  <c:v>5124</c:v>
                </c:pt>
                <c:pt idx="481">
                  <c:v>5099</c:v>
                </c:pt>
                <c:pt idx="482">
                  <c:v>5101</c:v>
                </c:pt>
                <c:pt idx="483">
                  <c:v>5144</c:v>
                </c:pt>
                <c:pt idx="484">
                  <c:v>5177</c:v>
                </c:pt>
                <c:pt idx="485">
                  <c:v>4958</c:v>
                </c:pt>
                <c:pt idx="486">
                  <c:v>5007</c:v>
                </c:pt>
                <c:pt idx="487">
                  <c:v>4963</c:v>
                </c:pt>
                <c:pt idx="488">
                  <c:v>5041</c:v>
                </c:pt>
                <c:pt idx="489">
                  <c:v>5145</c:v>
                </c:pt>
                <c:pt idx="490">
                  <c:v>4994</c:v>
                </c:pt>
                <c:pt idx="491">
                  <c:v>5148</c:v>
                </c:pt>
                <c:pt idx="492">
                  <c:v>5067</c:v>
                </c:pt>
                <c:pt idx="493">
                  <c:v>4973</c:v>
                </c:pt>
                <c:pt idx="494">
                  <c:v>5094</c:v>
                </c:pt>
                <c:pt idx="495">
                  <c:v>5177</c:v>
                </c:pt>
                <c:pt idx="496">
                  <c:v>5160</c:v>
                </c:pt>
                <c:pt idx="497">
                  <c:v>5036</c:v>
                </c:pt>
                <c:pt idx="498">
                  <c:v>4975</c:v>
                </c:pt>
                <c:pt idx="499">
                  <c:v>4947</c:v>
                </c:pt>
                <c:pt idx="500">
                  <c:v>5025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19488"/>
        <c:axId val="47921408"/>
      </c:scatterChart>
      <c:valAx>
        <c:axId val="47919488"/>
        <c:scaling>
          <c:orientation val="minMax"/>
          <c:max val="950"/>
          <c:min val="9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921408"/>
        <c:crosses val="autoZero"/>
        <c:crossBetween val="midCat"/>
      </c:valAx>
      <c:valAx>
        <c:axId val="47921408"/>
        <c:scaling>
          <c:orientation val="minMax"/>
          <c:max val="15500"/>
          <c:min val="45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9194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Aluminum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Before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Sheet1!$E$2:$E$502</c:f>
              <c:numCache>
                <c:formatCode>General</c:formatCode>
                <c:ptCount val="501"/>
                <c:pt idx="0">
                  <c:v>125</c:v>
                </c:pt>
                <c:pt idx="1">
                  <c:v>124.95</c:v>
                </c:pt>
                <c:pt idx="2">
                  <c:v>124.9</c:v>
                </c:pt>
                <c:pt idx="3">
                  <c:v>124.85</c:v>
                </c:pt>
                <c:pt idx="4">
                  <c:v>124.8</c:v>
                </c:pt>
                <c:pt idx="5">
                  <c:v>124.75</c:v>
                </c:pt>
                <c:pt idx="6">
                  <c:v>124.7</c:v>
                </c:pt>
                <c:pt idx="7">
                  <c:v>124.65</c:v>
                </c:pt>
                <c:pt idx="8">
                  <c:v>124.6</c:v>
                </c:pt>
                <c:pt idx="9">
                  <c:v>124.55</c:v>
                </c:pt>
                <c:pt idx="10">
                  <c:v>124.5</c:v>
                </c:pt>
                <c:pt idx="11">
                  <c:v>124.45</c:v>
                </c:pt>
                <c:pt idx="12">
                  <c:v>124.4</c:v>
                </c:pt>
                <c:pt idx="13">
                  <c:v>124.35</c:v>
                </c:pt>
                <c:pt idx="14">
                  <c:v>124.3</c:v>
                </c:pt>
                <c:pt idx="15">
                  <c:v>124.25</c:v>
                </c:pt>
                <c:pt idx="16">
                  <c:v>124.2</c:v>
                </c:pt>
                <c:pt idx="17">
                  <c:v>124.15</c:v>
                </c:pt>
                <c:pt idx="18">
                  <c:v>124.1</c:v>
                </c:pt>
                <c:pt idx="19">
                  <c:v>124.05</c:v>
                </c:pt>
                <c:pt idx="20">
                  <c:v>124</c:v>
                </c:pt>
                <c:pt idx="21">
                  <c:v>123.95</c:v>
                </c:pt>
                <c:pt idx="22">
                  <c:v>123.9</c:v>
                </c:pt>
                <c:pt idx="23">
                  <c:v>123.85</c:v>
                </c:pt>
                <c:pt idx="24">
                  <c:v>123.8</c:v>
                </c:pt>
                <c:pt idx="25">
                  <c:v>123.75</c:v>
                </c:pt>
                <c:pt idx="26">
                  <c:v>123.7</c:v>
                </c:pt>
                <c:pt idx="27">
                  <c:v>123.65</c:v>
                </c:pt>
                <c:pt idx="28">
                  <c:v>123.6</c:v>
                </c:pt>
                <c:pt idx="29">
                  <c:v>123.55</c:v>
                </c:pt>
                <c:pt idx="30">
                  <c:v>123.5</c:v>
                </c:pt>
                <c:pt idx="31">
                  <c:v>123.45</c:v>
                </c:pt>
                <c:pt idx="32">
                  <c:v>123.4</c:v>
                </c:pt>
                <c:pt idx="33">
                  <c:v>123.35</c:v>
                </c:pt>
                <c:pt idx="34">
                  <c:v>123.3</c:v>
                </c:pt>
                <c:pt idx="35">
                  <c:v>123.25</c:v>
                </c:pt>
                <c:pt idx="36">
                  <c:v>123.2</c:v>
                </c:pt>
                <c:pt idx="37">
                  <c:v>123.15</c:v>
                </c:pt>
                <c:pt idx="38">
                  <c:v>123.1</c:v>
                </c:pt>
                <c:pt idx="39">
                  <c:v>123.05</c:v>
                </c:pt>
                <c:pt idx="40">
                  <c:v>123</c:v>
                </c:pt>
                <c:pt idx="41">
                  <c:v>122.95</c:v>
                </c:pt>
                <c:pt idx="42">
                  <c:v>122.9</c:v>
                </c:pt>
                <c:pt idx="43">
                  <c:v>122.85</c:v>
                </c:pt>
                <c:pt idx="44">
                  <c:v>122.8</c:v>
                </c:pt>
                <c:pt idx="45">
                  <c:v>122.75</c:v>
                </c:pt>
                <c:pt idx="46">
                  <c:v>122.7</c:v>
                </c:pt>
                <c:pt idx="47">
                  <c:v>122.65</c:v>
                </c:pt>
                <c:pt idx="48">
                  <c:v>122.6</c:v>
                </c:pt>
                <c:pt idx="49">
                  <c:v>122.55</c:v>
                </c:pt>
                <c:pt idx="50">
                  <c:v>122.5</c:v>
                </c:pt>
                <c:pt idx="51">
                  <c:v>122.45</c:v>
                </c:pt>
                <c:pt idx="52">
                  <c:v>122.4</c:v>
                </c:pt>
                <c:pt idx="53">
                  <c:v>122.35</c:v>
                </c:pt>
                <c:pt idx="54">
                  <c:v>122.3</c:v>
                </c:pt>
                <c:pt idx="55">
                  <c:v>122.25</c:v>
                </c:pt>
                <c:pt idx="56">
                  <c:v>122.2</c:v>
                </c:pt>
                <c:pt idx="57">
                  <c:v>122.15</c:v>
                </c:pt>
                <c:pt idx="58">
                  <c:v>122.1</c:v>
                </c:pt>
                <c:pt idx="59">
                  <c:v>122.05</c:v>
                </c:pt>
                <c:pt idx="60">
                  <c:v>122</c:v>
                </c:pt>
                <c:pt idx="61">
                  <c:v>121.95</c:v>
                </c:pt>
                <c:pt idx="62">
                  <c:v>121.9</c:v>
                </c:pt>
                <c:pt idx="63">
                  <c:v>121.85</c:v>
                </c:pt>
                <c:pt idx="64">
                  <c:v>121.8</c:v>
                </c:pt>
                <c:pt idx="65">
                  <c:v>121.75</c:v>
                </c:pt>
                <c:pt idx="66">
                  <c:v>121.7</c:v>
                </c:pt>
                <c:pt idx="67">
                  <c:v>121.65</c:v>
                </c:pt>
                <c:pt idx="68">
                  <c:v>121.6</c:v>
                </c:pt>
                <c:pt idx="69">
                  <c:v>121.55</c:v>
                </c:pt>
                <c:pt idx="70">
                  <c:v>121.5</c:v>
                </c:pt>
                <c:pt idx="71">
                  <c:v>121.45</c:v>
                </c:pt>
                <c:pt idx="72">
                  <c:v>121.4</c:v>
                </c:pt>
                <c:pt idx="73">
                  <c:v>121.35</c:v>
                </c:pt>
                <c:pt idx="74">
                  <c:v>121.3</c:v>
                </c:pt>
                <c:pt idx="75">
                  <c:v>121.25</c:v>
                </c:pt>
                <c:pt idx="76">
                  <c:v>121.2</c:v>
                </c:pt>
                <c:pt idx="77">
                  <c:v>121.15</c:v>
                </c:pt>
                <c:pt idx="78">
                  <c:v>121.1</c:v>
                </c:pt>
                <c:pt idx="79">
                  <c:v>121.05</c:v>
                </c:pt>
                <c:pt idx="80">
                  <c:v>121</c:v>
                </c:pt>
                <c:pt idx="81">
                  <c:v>120.95</c:v>
                </c:pt>
                <c:pt idx="82">
                  <c:v>120.9</c:v>
                </c:pt>
                <c:pt idx="83">
                  <c:v>120.85</c:v>
                </c:pt>
                <c:pt idx="84">
                  <c:v>120.8</c:v>
                </c:pt>
                <c:pt idx="85">
                  <c:v>120.75</c:v>
                </c:pt>
                <c:pt idx="86">
                  <c:v>120.7</c:v>
                </c:pt>
                <c:pt idx="87">
                  <c:v>120.65</c:v>
                </c:pt>
                <c:pt idx="88">
                  <c:v>120.6</c:v>
                </c:pt>
                <c:pt idx="89">
                  <c:v>120.55</c:v>
                </c:pt>
                <c:pt idx="90">
                  <c:v>120.5</c:v>
                </c:pt>
                <c:pt idx="91">
                  <c:v>120.45</c:v>
                </c:pt>
                <c:pt idx="92">
                  <c:v>120.4</c:v>
                </c:pt>
                <c:pt idx="93">
                  <c:v>120.35</c:v>
                </c:pt>
                <c:pt idx="94">
                  <c:v>120.3</c:v>
                </c:pt>
                <c:pt idx="95">
                  <c:v>120.25</c:v>
                </c:pt>
                <c:pt idx="96">
                  <c:v>120.2</c:v>
                </c:pt>
                <c:pt idx="97">
                  <c:v>120.15</c:v>
                </c:pt>
                <c:pt idx="98">
                  <c:v>120.1</c:v>
                </c:pt>
                <c:pt idx="99">
                  <c:v>120.05</c:v>
                </c:pt>
                <c:pt idx="100">
                  <c:v>120</c:v>
                </c:pt>
                <c:pt idx="101">
                  <c:v>119.95</c:v>
                </c:pt>
                <c:pt idx="102">
                  <c:v>119.9</c:v>
                </c:pt>
                <c:pt idx="103">
                  <c:v>119.85</c:v>
                </c:pt>
                <c:pt idx="104">
                  <c:v>119.8</c:v>
                </c:pt>
                <c:pt idx="105">
                  <c:v>119.75</c:v>
                </c:pt>
                <c:pt idx="106">
                  <c:v>119.7</c:v>
                </c:pt>
                <c:pt idx="107">
                  <c:v>119.65</c:v>
                </c:pt>
                <c:pt idx="108">
                  <c:v>119.6</c:v>
                </c:pt>
                <c:pt idx="109">
                  <c:v>119.55</c:v>
                </c:pt>
                <c:pt idx="110">
                  <c:v>119.5</c:v>
                </c:pt>
                <c:pt idx="111">
                  <c:v>119.45</c:v>
                </c:pt>
                <c:pt idx="112">
                  <c:v>119.4</c:v>
                </c:pt>
                <c:pt idx="113">
                  <c:v>119.35</c:v>
                </c:pt>
                <c:pt idx="114">
                  <c:v>119.3</c:v>
                </c:pt>
                <c:pt idx="115">
                  <c:v>119.25</c:v>
                </c:pt>
                <c:pt idx="116">
                  <c:v>119.2</c:v>
                </c:pt>
                <c:pt idx="117">
                  <c:v>119.15</c:v>
                </c:pt>
                <c:pt idx="118">
                  <c:v>119.1</c:v>
                </c:pt>
                <c:pt idx="119">
                  <c:v>119.05</c:v>
                </c:pt>
                <c:pt idx="120">
                  <c:v>119</c:v>
                </c:pt>
                <c:pt idx="121">
                  <c:v>118.95</c:v>
                </c:pt>
                <c:pt idx="122">
                  <c:v>118.9</c:v>
                </c:pt>
                <c:pt idx="123">
                  <c:v>118.85</c:v>
                </c:pt>
                <c:pt idx="124">
                  <c:v>118.8</c:v>
                </c:pt>
                <c:pt idx="125">
                  <c:v>118.75</c:v>
                </c:pt>
                <c:pt idx="126">
                  <c:v>118.7</c:v>
                </c:pt>
                <c:pt idx="127">
                  <c:v>118.65</c:v>
                </c:pt>
                <c:pt idx="128">
                  <c:v>118.6</c:v>
                </c:pt>
                <c:pt idx="129">
                  <c:v>118.55</c:v>
                </c:pt>
                <c:pt idx="130">
                  <c:v>118.5</c:v>
                </c:pt>
                <c:pt idx="131">
                  <c:v>118.45</c:v>
                </c:pt>
                <c:pt idx="132">
                  <c:v>118.4</c:v>
                </c:pt>
                <c:pt idx="133">
                  <c:v>118.35</c:v>
                </c:pt>
                <c:pt idx="134">
                  <c:v>118.3</c:v>
                </c:pt>
                <c:pt idx="135">
                  <c:v>118.25</c:v>
                </c:pt>
                <c:pt idx="136">
                  <c:v>118.2</c:v>
                </c:pt>
                <c:pt idx="137">
                  <c:v>118.15</c:v>
                </c:pt>
                <c:pt idx="138">
                  <c:v>118.1</c:v>
                </c:pt>
                <c:pt idx="139">
                  <c:v>118.05</c:v>
                </c:pt>
                <c:pt idx="140">
                  <c:v>118</c:v>
                </c:pt>
                <c:pt idx="141">
                  <c:v>117.95</c:v>
                </c:pt>
                <c:pt idx="142">
                  <c:v>117.9</c:v>
                </c:pt>
                <c:pt idx="143">
                  <c:v>117.85</c:v>
                </c:pt>
                <c:pt idx="144">
                  <c:v>117.8</c:v>
                </c:pt>
                <c:pt idx="145">
                  <c:v>117.75</c:v>
                </c:pt>
                <c:pt idx="146">
                  <c:v>117.7</c:v>
                </c:pt>
                <c:pt idx="147">
                  <c:v>117.65</c:v>
                </c:pt>
                <c:pt idx="148">
                  <c:v>117.6</c:v>
                </c:pt>
                <c:pt idx="149">
                  <c:v>117.55</c:v>
                </c:pt>
                <c:pt idx="150">
                  <c:v>117.5</c:v>
                </c:pt>
                <c:pt idx="151">
                  <c:v>117.45</c:v>
                </c:pt>
                <c:pt idx="152">
                  <c:v>117.4</c:v>
                </c:pt>
                <c:pt idx="153">
                  <c:v>117.35</c:v>
                </c:pt>
                <c:pt idx="154">
                  <c:v>117.3</c:v>
                </c:pt>
                <c:pt idx="155">
                  <c:v>117.25</c:v>
                </c:pt>
                <c:pt idx="156">
                  <c:v>117.2</c:v>
                </c:pt>
                <c:pt idx="157">
                  <c:v>117.15</c:v>
                </c:pt>
                <c:pt idx="158">
                  <c:v>117.1</c:v>
                </c:pt>
                <c:pt idx="159">
                  <c:v>117.05</c:v>
                </c:pt>
                <c:pt idx="160">
                  <c:v>117</c:v>
                </c:pt>
                <c:pt idx="161">
                  <c:v>116.95</c:v>
                </c:pt>
                <c:pt idx="162">
                  <c:v>116.9</c:v>
                </c:pt>
                <c:pt idx="163">
                  <c:v>116.85</c:v>
                </c:pt>
                <c:pt idx="164">
                  <c:v>116.8</c:v>
                </c:pt>
                <c:pt idx="165">
                  <c:v>116.75</c:v>
                </c:pt>
                <c:pt idx="166">
                  <c:v>116.7</c:v>
                </c:pt>
                <c:pt idx="167">
                  <c:v>116.65</c:v>
                </c:pt>
                <c:pt idx="168">
                  <c:v>116.6</c:v>
                </c:pt>
                <c:pt idx="169">
                  <c:v>116.55</c:v>
                </c:pt>
                <c:pt idx="170">
                  <c:v>116.5</c:v>
                </c:pt>
                <c:pt idx="171">
                  <c:v>116.45</c:v>
                </c:pt>
                <c:pt idx="172">
                  <c:v>116.4</c:v>
                </c:pt>
                <c:pt idx="173">
                  <c:v>116.35</c:v>
                </c:pt>
                <c:pt idx="174">
                  <c:v>116.3</c:v>
                </c:pt>
                <c:pt idx="175">
                  <c:v>116.25</c:v>
                </c:pt>
                <c:pt idx="176">
                  <c:v>116.2</c:v>
                </c:pt>
                <c:pt idx="177">
                  <c:v>116.15</c:v>
                </c:pt>
                <c:pt idx="178">
                  <c:v>116.1</c:v>
                </c:pt>
                <c:pt idx="179">
                  <c:v>116.05</c:v>
                </c:pt>
                <c:pt idx="180">
                  <c:v>116</c:v>
                </c:pt>
                <c:pt idx="181">
                  <c:v>115.95</c:v>
                </c:pt>
                <c:pt idx="182">
                  <c:v>115.9</c:v>
                </c:pt>
                <c:pt idx="183">
                  <c:v>115.85</c:v>
                </c:pt>
                <c:pt idx="184">
                  <c:v>115.8</c:v>
                </c:pt>
                <c:pt idx="185">
                  <c:v>115.75</c:v>
                </c:pt>
                <c:pt idx="186">
                  <c:v>115.7</c:v>
                </c:pt>
                <c:pt idx="187">
                  <c:v>115.65</c:v>
                </c:pt>
                <c:pt idx="188">
                  <c:v>115.6</c:v>
                </c:pt>
                <c:pt idx="189">
                  <c:v>115.55</c:v>
                </c:pt>
                <c:pt idx="190">
                  <c:v>115.5</c:v>
                </c:pt>
                <c:pt idx="191">
                  <c:v>115.45</c:v>
                </c:pt>
                <c:pt idx="192">
                  <c:v>115.4</c:v>
                </c:pt>
                <c:pt idx="193">
                  <c:v>115.35</c:v>
                </c:pt>
                <c:pt idx="194">
                  <c:v>115.3</c:v>
                </c:pt>
                <c:pt idx="195">
                  <c:v>115.25</c:v>
                </c:pt>
                <c:pt idx="196">
                  <c:v>115.2</c:v>
                </c:pt>
                <c:pt idx="197">
                  <c:v>115.15</c:v>
                </c:pt>
                <c:pt idx="198">
                  <c:v>115.1</c:v>
                </c:pt>
                <c:pt idx="199">
                  <c:v>115.05</c:v>
                </c:pt>
                <c:pt idx="200">
                  <c:v>115</c:v>
                </c:pt>
                <c:pt idx="201">
                  <c:v>114.95</c:v>
                </c:pt>
                <c:pt idx="202">
                  <c:v>114.9</c:v>
                </c:pt>
                <c:pt idx="203">
                  <c:v>114.85</c:v>
                </c:pt>
                <c:pt idx="204">
                  <c:v>114.8</c:v>
                </c:pt>
                <c:pt idx="205">
                  <c:v>114.75</c:v>
                </c:pt>
                <c:pt idx="206">
                  <c:v>114.7</c:v>
                </c:pt>
                <c:pt idx="207">
                  <c:v>114.65</c:v>
                </c:pt>
                <c:pt idx="208">
                  <c:v>114.6</c:v>
                </c:pt>
                <c:pt idx="209">
                  <c:v>114.55</c:v>
                </c:pt>
                <c:pt idx="210">
                  <c:v>114.5</c:v>
                </c:pt>
                <c:pt idx="211">
                  <c:v>114.45</c:v>
                </c:pt>
                <c:pt idx="212">
                  <c:v>114.4</c:v>
                </c:pt>
                <c:pt idx="213">
                  <c:v>114.35</c:v>
                </c:pt>
                <c:pt idx="214">
                  <c:v>114.3</c:v>
                </c:pt>
                <c:pt idx="215">
                  <c:v>114.25</c:v>
                </c:pt>
                <c:pt idx="216">
                  <c:v>114.2</c:v>
                </c:pt>
                <c:pt idx="217">
                  <c:v>114.15</c:v>
                </c:pt>
                <c:pt idx="218">
                  <c:v>114.1</c:v>
                </c:pt>
                <c:pt idx="219">
                  <c:v>114.05</c:v>
                </c:pt>
                <c:pt idx="220">
                  <c:v>114</c:v>
                </c:pt>
                <c:pt idx="221">
                  <c:v>113.95</c:v>
                </c:pt>
                <c:pt idx="222">
                  <c:v>113.9</c:v>
                </c:pt>
                <c:pt idx="223">
                  <c:v>113.85</c:v>
                </c:pt>
                <c:pt idx="224">
                  <c:v>113.8</c:v>
                </c:pt>
                <c:pt idx="225">
                  <c:v>113.75</c:v>
                </c:pt>
                <c:pt idx="226">
                  <c:v>113.7</c:v>
                </c:pt>
                <c:pt idx="227">
                  <c:v>113.65</c:v>
                </c:pt>
                <c:pt idx="228">
                  <c:v>113.6</c:v>
                </c:pt>
                <c:pt idx="229">
                  <c:v>113.55</c:v>
                </c:pt>
                <c:pt idx="230">
                  <c:v>113.5</c:v>
                </c:pt>
                <c:pt idx="231">
                  <c:v>113.45</c:v>
                </c:pt>
                <c:pt idx="232">
                  <c:v>113.4</c:v>
                </c:pt>
                <c:pt idx="233">
                  <c:v>113.35</c:v>
                </c:pt>
                <c:pt idx="234">
                  <c:v>113.3</c:v>
                </c:pt>
                <c:pt idx="235">
                  <c:v>113.25</c:v>
                </c:pt>
                <c:pt idx="236">
                  <c:v>113.2</c:v>
                </c:pt>
                <c:pt idx="237">
                  <c:v>113.15</c:v>
                </c:pt>
                <c:pt idx="238">
                  <c:v>113.1</c:v>
                </c:pt>
                <c:pt idx="239">
                  <c:v>113.05</c:v>
                </c:pt>
                <c:pt idx="240">
                  <c:v>113</c:v>
                </c:pt>
                <c:pt idx="241">
                  <c:v>112.95</c:v>
                </c:pt>
                <c:pt idx="242">
                  <c:v>112.9</c:v>
                </c:pt>
                <c:pt idx="243">
                  <c:v>112.85</c:v>
                </c:pt>
                <c:pt idx="244">
                  <c:v>112.8</c:v>
                </c:pt>
                <c:pt idx="245">
                  <c:v>112.75</c:v>
                </c:pt>
                <c:pt idx="246">
                  <c:v>112.7</c:v>
                </c:pt>
                <c:pt idx="247">
                  <c:v>112.65</c:v>
                </c:pt>
                <c:pt idx="248">
                  <c:v>112.6</c:v>
                </c:pt>
                <c:pt idx="249">
                  <c:v>112.55</c:v>
                </c:pt>
                <c:pt idx="250">
                  <c:v>112.5</c:v>
                </c:pt>
                <c:pt idx="251">
                  <c:v>112.45</c:v>
                </c:pt>
                <c:pt idx="252">
                  <c:v>112.4</c:v>
                </c:pt>
                <c:pt idx="253">
                  <c:v>112.35</c:v>
                </c:pt>
                <c:pt idx="254">
                  <c:v>112.3</c:v>
                </c:pt>
                <c:pt idx="255">
                  <c:v>112.25</c:v>
                </c:pt>
                <c:pt idx="256">
                  <c:v>112.2</c:v>
                </c:pt>
                <c:pt idx="257">
                  <c:v>112.15</c:v>
                </c:pt>
                <c:pt idx="258">
                  <c:v>112.1</c:v>
                </c:pt>
                <c:pt idx="259">
                  <c:v>112.05</c:v>
                </c:pt>
                <c:pt idx="260">
                  <c:v>112</c:v>
                </c:pt>
                <c:pt idx="261">
                  <c:v>111.95</c:v>
                </c:pt>
                <c:pt idx="262">
                  <c:v>111.9</c:v>
                </c:pt>
                <c:pt idx="263">
                  <c:v>111.85</c:v>
                </c:pt>
                <c:pt idx="264">
                  <c:v>111.8</c:v>
                </c:pt>
                <c:pt idx="265">
                  <c:v>111.75</c:v>
                </c:pt>
                <c:pt idx="266">
                  <c:v>111.7</c:v>
                </c:pt>
                <c:pt idx="267">
                  <c:v>111.65</c:v>
                </c:pt>
                <c:pt idx="268">
                  <c:v>111.6</c:v>
                </c:pt>
                <c:pt idx="269">
                  <c:v>111.55</c:v>
                </c:pt>
                <c:pt idx="270">
                  <c:v>111.5</c:v>
                </c:pt>
                <c:pt idx="271">
                  <c:v>111.45</c:v>
                </c:pt>
                <c:pt idx="272">
                  <c:v>111.4</c:v>
                </c:pt>
                <c:pt idx="273">
                  <c:v>111.35</c:v>
                </c:pt>
                <c:pt idx="274">
                  <c:v>111.3</c:v>
                </c:pt>
                <c:pt idx="275">
                  <c:v>111.25</c:v>
                </c:pt>
                <c:pt idx="276">
                  <c:v>111.2</c:v>
                </c:pt>
                <c:pt idx="277">
                  <c:v>111.15</c:v>
                </c:pt>
                <c:pt idx="278">
                  <c:v>111.1</c:v>
                </c:pt>
                <c:pt idx="279">
                  <c:v>111.05</c:v>
                </c:pt>
                <c:pt idx="280">
                  <c:v>111</c:v>
                </c:pt>
                <c:pt idx="281">
                  <c:v>110.95</c:v>
                </c:pt>
                <c:pt idx="282">
                  <c:v>110.9</c:v>
                </c:pt>
                <c:pt idx="283">
                  <c:v>110.85</c:v>
                </c:pt>
                <c:pt idx="284">
                  <c:v>110.8</c:v>
                </c:pt>
                <c:pt idx="285">
                  <c:v>110.75</c:v>
                </c:pt>
                <c:pt idx="286">
                  <c:v>110.7</c:v>
                </c:pt>
                <c:pt idx="287">
                  <c:v>110.65</c:v>
                </c:pt>
                <c:pt idx="288">
                  <c:v>110.6</c:v>
                </c:pt>
                <c:pt idx="289">
                  <c:v>110.55</c:v>
                </c:pt>
                <c:pt idx="290">
                  <c:v>110.5</c:v>
                </c:pt>
                <c:pt idx="291">
                  <c:v>110.45</c:v>
                </c:pt>
                <c:pt idx="292">
                  <c:v>110.4</c:v>
                </c:pt>
                <c:pt idx="293">
                  <c:v>110.35</c:v>
                </c:pt>
                <c:pt idx="294">
                  <c:v>110.3</c:v>
                </c:pt>
                <c:pt idx="295">
                  <c:v>110.25</c:v>
                </c:pt>
                <c:pt idx="296">
                  <c:v>110.2</c:v>
                </c:pt>
                <c:pt idx="297">
                  <c:v>110.15</c:v>
                </c:pt>
                <c:pt idx="298">
                  <c:v>110.1</c:v>
                </c:pt>
                <c:pt idx="299">
                  <c:v>110.05</c:v>
                </c:pt>
                <c:pt idx="300">
                  <c:v>110</c:v>
                </c:pt>
              </c:numCache>
            </c:numRef>
          </c:xVal>
          <c:yVal>
            <c:numRef>
              <c:f>Sheet1!$F$2:$F$502</c:f>
              <c:numCache>
                <c:formatCode>General</c:formatCode>
                <c:ptCount val="501"/>
                <c:pt idx="0">
                  <c:v>581</c:v>
                </c:pt>
                <c:pt idx="1">
                  <c:v>653</c:v>
                </c:pt>
                <c:pt idx="2">
                  <c:v>561</c:v>
                </c:pt>
                <c:pt idx="3">
                  <c:v>589</c:v>
                </c:pt>
                <c:pt idx="4">
                  <c:v>573</c:v>
                </c:pt>
                <c:pt idx="5">
                  <c:v>608</c:v>
                </c:pt>
                <c:pt idx="6">
                  <c:v>586</c:v>
                </c:pt>
                <c:pt idx="7">
                  <c:v>589</c:v>
                </c:pt>
                <c:pt idx="8">
                  <c:v>620</c:v>
                </c:pt>
                <c:pt idx="9">
                  <c:v>609</c:v>
                </c:pt>
                <c:pt idx="10">
                  <c:v>557</c:v>
                </c:pt>
                <c:pt idx="11">
                  <c:v>596</c:v>
                </c:pt>
                <c:pt idx="12">
                  <c:v>592</c:v>
                </c:pt>
                <c:pt idx="13">
                  <c:v>624</c:v>
                </c:pt>
                <c:pt idx="14">
                  <c:v>620</c:v>
                </c:pt>
                <c:pt idx="15">
                  <c:v>619</c:v>
                </c:pt>
                <c:pt idx="16">
                  <c:v>609</c:v>
                </c:pt>
                <c:pt idx="17">
                  <c:v>623</c:v>
                </c:pt>
                <c:pt idx="18">
                  <c:v>656</c:v>
                </c:pt>
                <c:pt idx="19">
                  <c:v>659</c:v>
                </c:pt>
                <c:pt idx="20">
                  <c:v>594</c:v>
                </c:pt>
                <c:pt idx="21">
                  <c:v>636</c:v>
                </c:pt>
                <c:pt idx="22">
                  <c:v>665</c:v>
                </c:pt>
                <c:pt idx="23">
                  <c:v>630</c:v>
                </c:pt>
                <c:pt idx="24">
                  <c:v>665</c:v>
                </c:pt>
                <c:pt idx="25">
                  <c:v>655</c:v>
                </c:pt>
                <c:pt idx="26">
                  <c:v>675</c:v>
                </c:pt>
                <c:pt idx="27">
                  <c:v>637</c:v>
                </c:pt>
                <c:pt idx="28">
                  <c:v>695</c:v>
                </c:pt>
                <c:pt idx="29">
                  <c:v>702</c:v>
                </c:pt>
                <c:pt idx="30">
                  <c:v>705</c:v>
                </c:pt>
                <c:pt idx="31">
                  <c:v>659</c:v>
                </c:pt>
                <c:pt idx="32">
                  <c:v>687</c:v>
                </c:pt>
                <c:pt idx="33">
                  <c:v>729</c:v>
                </c:pt>
                <c:pt idx="34">
                  <c:v>685</c:v>
                </c:pt>
                <c:pt idx="35">
                  <c:v>705</c:v>
                </c:pt>
                <c:pt idx="36">
                  <c:v>701</c:v>
                </c:pt>
                <c:pt idx="37">
                  <c:v>701</c:v>
                </c:pt>
                <c:pt idx="38">
                  <c:v>757</c:v>
                </c:pt>
                <c:pt idx="39">
                  <c:v>751</c:v>
                </c:pt>
                <c:pt idx="40">
                  <c:v>744</c:v>
                </c:pt>
                <c:pt idx="41">
                  <c:v>735</c:v>
                </c:pt>
                <c:pt idx="42">
                  <c:v>778</c:v>
                </c:pt>
                <c:pt idx="43">
                  <c:v>804</c:v>
                </c:pt>
                <c:pt idx="44">
                  <c:v>717</c:v>
                </c:pt>
                <c:pt idx="45">
                  <c:v>842</c:v>
                </c:pt>
                <c:pt idx="46">
                  <c:v>746</c:v>
                </c:pt>
                <c:pt idx="47">
                  <c:v>808</c:v>
                </c:pt>
                <c:pt idx="48">
                  <c:v>810</c:v>
                </c:pt>
                <c:pt idx="49">
                  <c:v>759</c:v>
                </c:pt>
                <c:pt idx="50">
                  <c:v>812</c:v>
                </c:pt>
                <c:pt idx="51">
                  <c:v>807</c:v>
                </c:pt>
                <c:pt idx="52">
                  <c:v>818</c:v>
                </c:pt>
                <c:pt idx="53">
                  <c:v>791</c:v>
                </c:pt>
                <c:pt idx="54">
                  <c:v>792</c:v>
                </c:pt>
                <c:pt idx="55">
                  <c:v>795</c:v>
                </c:pt>
                <c:pt idx="56">
                  <c:v>807</c:v>
                </c:pt>
                <c:pt idx="57">
                  <c:v>838</c:v>
                </c:pt>
                <c:pt idx="58">
                  <c:v>767</c:v>
                </c:pt>
                <c:pt idx="59">
                  <c:v>779</c:v>
                </c:pt>
                <c:pt idx="60">
                  <c:v>855</c:v>
                </c:pt>
                <c:pt idx="61">
                  <c:v>790</c:v>
                </c:pt>
                <c:pt idx="62">
                  <c:v>808</c:v>
                </c:pt>
                <c:pt idx="63">
                  <c:v>833</c:v>
                </c:pt>
                <c:pt idx="64">
                  <c:v>838</c:v>
                </c:pt>
                <c:pt idx="65">
                  <c:v>793</c:v>
                </c:pt>
                <c:pt idx="66">
                  <c:v>762</c:v>
                </c:pt>
                <c:pt idx="67">
                  <c:v>789</c:v>
                </c:pt>
                <c:pt idx="68">
                  <c:v>734</c:v>
                </c:pt>
                <c:pt idx="69">
                  <c:v>725</c:v>
                </c:pt>
                <c:pt idx="70">
                  <c:v>747</c:v>
                </c:pt>
                <c:pt idx="71">
                  <c:v>727</c:v>
                </c:pt>
                <c:pt idx="72">
                  <c:v>725</c:v>
                </c:pt>
                <c:pt idx="73">
                  <c:v>692</c:v>
                </c:pt>
                <c:pt idx="74">
                  <c:v>740</c:v>
                </c:pt>
                <c:pt idx="75">
                  <c:v>669</c:v>
                </c:pt>
                <c:pt idx="76">
                  <c:v>658</c:v>
                </c:pt>
                <c:pt idx="77">
                  <c:v>644</c:v>
                </c:pt>
                <c:pt idx="78">
                  <c:v>645</c:v>
                </c:pt>
                <c:pt idx="79">
                  <c:v>660</c:v>
                </c:pt>
                <c:pt idx="80">
                  <c:v>658</c:v>
                </c:pt>
                <c:pt idx="81">
                  <c:v>627</c:v>
                </c:pt>
                <c:pt idx="82">
                  <c:v>688</c:v>
                </c:pt>
                <c:pt idx="83">
                  <c:v>629</c:v>
                </c:pt>
                <c:pt idx="84">
                  <c:v>638</c:v>
                </c:pt>
                <c:pt idx="85">
                  <c:v>643</c:v>
                </c:pt>
                <c:pt idx="86">
                  <c:v>639</c:v>
                </c:pt>
                <c:pt idx="87">
                  <c:v>613</c:v>
                </c:pt>
                <c:pt idx="88">
                  <c:v>610</c:v>
                </c:pt>
                <c:pt idx="89">
                  <c:v>596</c:v>
                </c:pt>
                <c:pt idx="90">
                  <c:v>629</c:v>
                </c:pt>
                <c:pt idx="91">
                  <c:v>596</c:v>
                </c:pt>
                <c:pt idx="92">
                  <c:v>566</c:v>
                </c:pt>
                <c:pt idx="93">
                  <c:v>570</c:v>
                </c:pt>
                <c:pt idx="94">
                  <c:v>596</c:v>
                </c:pt>
                <c:pt idx="95">
                  <c:v>590</c:v>
                </c:pt>
                <c:pt idx="96">
                  <c:v>571</c:v>
                </c:pt>
                <c:pt idx="97">
                  <c:v>579</c:v>
                </c:pt>
                <c:pt idx="98">
                  <c:v>619</c:v>
                </c:pt>
                <c:pt idx="99">
                  <c:v>586</c:v>
                </c:pt>
                <c:pt idx="100">
                  <c:v>582</c:v>
                </c:pt>
                <c:pt idx="101">
                  <c:v>610</c:v>
                </c:pt>
                <c:pt idx="102">
                  <c:v>573</c:v>
                </c:pt>
                <c:pt idx="103">
                  <c:v>581</c:v>
                </c:pt>
                <c:pt idx="104">
                  <c:v>550</c:v>
                </c:pt>
                <c:pt idx="105">
                  <c:v>543</c:v>
                </c:pt>
                <c:pt idx="106">
                  <c:v>531</c:v>
                </c:pt>
                <c:pt idx="107">
                  <c:v>536</c:v>
                </c:pt>
                <c:pt idx="108">
                  <c:v>519</c:v>
                </c:pt>
                <c:pt idx="109">
                  <c:v>543</c:v>
                </c:pt>
                <c:pt idx="110">
                  <c:v>549</c:v>
                </c:pt>
                <c:pt idx="111">
                  <c:v>570</c:v>
                </c:pt>
                <c:pt idx="112">
                  <c:v>560</c:v>
                </c:pt>
                <c:pt idx="113">
                  <c:v>497</c:v>
                </c:pt>
                <c:pt idx="114">
                  <c:v>562</c:v>
                </c:pt>
                <c:pt idx="115">
                  <c:v>552</c:v>
                </c:pt>
                <c:pt idx="116">
                  <c:v>567</c:v>
                </c:pt>
                <c:pt idx="117">
                  <c:v>549</c:v>
                </c:pt>
                <c:pt idx="118">
                  <c:v>519</c:v>
                </c:pt>
                <c:pt idx="119">
                  <c:v>550</c:v>
                </c:pt>
                <c:pt idx="120">
                  <c:v>534</c:v>
                </c:pt>
                <c:pt idx="121">
                  <c:v>514</c:v>
                </c:pt>
                <c:pt idx="122">
                  <c:v>506</c:v>
                </c:pt>
                <c:pt idx="123">
                  <c:v>533</c:v>
                </c:pt>
                <c:pt idx="124">
                  <c:v>553</c:v>
                </c:pt>
                <c:pt idx="125">
                  <c:v>527</c:v>
                </c:pt>
                <c:pt idx="126">
                  <c:v>508</c:v>
                </c:pt>
                <c:pt idx="127">
                  <c:v>538</c:v>
                </c:pt>
                <c:pt idx="128">
                  <c:v>487</c:v>
                </c:pt>
                <c:pt idx="129">
                  <c:v>526</c:v>
                </c:pt>
                <c:pt idx="130">
                  <c:v>474</c:v>
                </c:pt>
                <c:pt idx="131">
                  <c:v>498</c:v>
                </c:pt>
                <c:pt idx="132">
                  <c:v>487</c:v>
                </c:pt>
                <c:pt idx="133">
                  <c:v>477</c:v>
                </c:pt>
                <c:pt idx="134">
                  <c:v>452</c:v>
                </c:pt>
                <c:pt idx="135">
                  <c:v>513</c:v>
                </c:pt>
                <c:pt idx="136">
                  <c:v>503</c:v>
                </c:pt>
                <c:pt idx="137">
                  <c:v>497</c:v>
                </c:pt>
                <c:pt idx="138">
                  <c:v>491</c:v>
                </c:pt>
                <c:pt idx="139">
                  <c:v>491</c:v>
                </c:pt>
                <c:pt idx="140">
                  <c:v>481</c:v>
                </c:pt>
                <c:pt idx="141">
                  <c:v>446</c:v>
                </c:pt>
                <c:pt idx="142">
                  <c:v>484</c:v>
                </c:pt>
                <c:pt idx="143">
                  <c:v>470</c:v>
                </c:pt>
                <c:pt idx="144">
                  <c:v>479</c:v>
                </c:pt>
                <c:pt idx="145">
                  <c:v>463</c:v>
                </c:pt>
                <c:pt idx="146">
                  <c:v>472</c:v>
                </c:pt>
                <c:pt idx="147">
                  <c:v>503</c:v>
                </c:pt>
                <c:pt idx="148">
                  <c:v>464</c:v>
                </c:pt>
                <c:pt idx="149">
                  <c:v>505</c:v>
                </c:pt>
                <c:pt idx="150">
                  <c:v>503</c:v>
                </c:pt>
                <c:pt idx="151">
                  <c:v>511</c:v>
                </c:pt>
                <c:pt idx="152">
                  <c:v>483</c:v>
                </c:pt>
                <c:pt idx="153">
                  <c:v>465</c:v>
                </c:pt>
                <c:pt idx="154">
                  <c:v>500</c:v>
                </c:pt>
                <c:pt idx="155">
                  <c:v>476</c:v>
                </c:pt>
                <c:pt idx="156">
                  <c:v>509</c:v>
                </c:pt>
                <c:pt idx="157">
                  <c:v>501</c:v>
                </c:pt>
                <c:pt idx="158">
                  <c:v>484</c:v>
                </c:pt>
                <c:pt idx="159">
                  <c:v>462</c:v>
                </c:pt>
                <c:pt idx="160">
                  <c:v>474</c:v>
                </c:pt>
                <c:pt idx="161">
                  <c:v>470</c:v>
                </c:pt>
                <c:pt idx="162">
                  <c:v>497</c:v>
                </c:pt>
                <c:pt idx="163">
                  <c:v>446</c:v>
                </c:pt>
                <c:pt idx="164">
                  <c:v>510</c:v>
                </c:pt>
                <c:pt idx="165">
                  <c:v>470</c:v>
                </c:pt>
                <c:pt idx="166">
                  <c:v>495</c:v>
                </c:pt>
                <c:pt idx="167">
                  <c:v>456</c:v>
                </c:pt>
                <c:pt idx="168">
                  <c:v>467</c:v>
                </c:pt>
                <c:pt idx="169">
                  <c:v>505</c:v>
                </c:pt>
                <c:pt idx="170">
                  <c:v>535</c:v>
                </c:pt>
                <c:pt idx="171">
                  <c:v>462</c:v>
                </c:pt>
                <c:pt idx="172">
                  <c:v>520</c:v>
                </c:pt>
                <c:pt idx="173">
                  <c:v>437</c:v>
                </c:pt>
                <c:pt idx="174">
                  <c:v>442</c:v>
                </c:pt>
                <c:pt idx="175">
                  <c:v>440</c:v>
                </c:pt>
                <c:pt idx="176">
                  <c:v>453</c:v>
                </c:pt>
                <c:pt idx="177">
                  <c:v>457</c:v>
                </c:pt>
                <c:pt idx="178">
                  <c:v>421</c:v>
                </c:pt>
                <c:pt idx="179">
                  <c:v>481</c:v>
                </c:pt>
                <c:pt idx="180">
                  <c:v>479</c:v>
                </c:pt>
                <c:pt idx="181">
                  <c:v>477</c:v>
                </c:pt>
                <c:pt idx="182">
                  <c:v>481</c:v>
                </c:pt>
                <c:pt idx="183">
                  <c:v>465</c:v>
                </c:pt>
                <c:pt idx="184">
                  <c:v>467</c:v>
                </c:pt>
                <c:pt idx="185">
                  <c:v>475</c:v>
                </c:pt>
                <c:pt idx="186">
                  <c:v>495</c:v>
                </c:pt>
                <c:pt idx="187">
                  <c:v>488</c:v>
                </c:pt>
                <c:pt idx="188">
                  <c:v>505</c:v>
                </c:pt>
                <c:pt idx="189">
                  <c:v>495</c:v>
                </c:pt>
                <c:pt idx="190">
                  <c:v>509</c:v>
                </c:pt>
                <c:pt idx="191">
                  <c:v>472</c:v>
                </c:pt>
                <c:pt idx="192">
                  <c:v>473</c:v>
                </c:pt>
                <c:pt idx="193">
                  <c:v>504</c:v>
                </c:pt>
                <c:pt idx="194">
                  <c:v>486</c:v>
                </c:pt>
                <c:pt idx="195">
                  <c:v>481</c:v>
                </c:pt>
                <c:pt idx="196">
                  <c:v>499</c:v>
                </c:pt>
                <c:pt idx="197">
                  <c:v>497</c:v>
                </c:pt>
                <c:pt idx="198">
                  <c:v>460</c:v>
                </c:pt>
                <c:pt idx="199">
                  <c:v>465</c:v>
                </c:pt>
                <c:pt idx="200">
                  <c:v>476</c:v>
                </c:pt>
                <c:pt idx="201">
                  <c:v>462</c:v>
                </c:pt>
                <c:pt idx="202">
                  <c:v>485</c:v>
                </c:pt>
                <c:pt idx="203">
                  <c:v>509</c:v>
                </c:pt>
                <c:pt idx="204">
                  <c:v>457</c:v>
                </c:pt>
                <c:pt idx="205">
                  <c:v>489</c:v>
                </c:pt>
                <c:pt idx="206">
                  <c:v>500</c:v>
                </c:pt>
                <c:pt idx="207">
                  <c:v>468</c:v>
                </c:pt>
                <c:pt idx="208">
                  <c:v>459</c:v>
                </c:pt>
                <c:pt idx="209">
                  <c:v>463</c:v>
                </c:pt>
                <c:pt idx="210">
                  <c:v>488</c:v>
                </c:pt>
                <c:pt idx="211">
                  <c:v>496</c:v>
                </c:pt>
                <c:pt idx="212">
                  <c:v>497</c:v>
                </c:pt>
                <c:pt idx="213">
                  <c:v>485</c:v>
                </c:pt>
                <c:pt idx="214">
                  <c:v>496</c:v>
                </c:pt>
                <c:pt idx="215">
                  <c:v>495</c:v>
                </c:pt>
                <c:pt idx="216">
                  <c:v>497</c:v>
                </c:pt>
                <c:pt idx="217">
                  <c:v>499</c:v>
                </c:pt>
                <c:pt idx="218">
                  <c:v>490</c:v>
                </c:pt>
                <c:pt idx="219">
                  <c:v>487</c:v>
                </c:pt>
                <c:pt idx="220">
                  <c:v>502</c:v>
                </c:pt>
                <c:pt idx="221">
                  <c:v>529</c:v>
                </c:pt>
                <c:pt idx="222">
                  <c:v>475</c:v>
                </c:pt>
                <c:pt idx="223">
                  <c:v>488</c:v>
                </c:pt>
                <c:pt idx="224">
                  <c:v>472</c:v>
                </c:pt>
                <c:pt idx="225">
                  <c:v>513</c:v>
                </c:pt>
                <c:pt idx="226">
                  <c:v>508</c:v>
                </c:pt>
                <c:pt idx="227">
                  <c:v>468</c:v>
                </c:pt>
                <c:pt idx="228">
                  <c:v>507</c:v>
                </c:pt>
                <c:pt idx="229">
                  <c:v>498</c:v>
                </c:pt>
                <c:pt idx="230">
                  <c:v>463</c:v>
                </c:pt>
                <c:pt idx="231">
                  <c:v>498</c:v>
                </c:pt>
                <c:pt idx="232">
                  <c:v>478</c:v>
                </c:pt>
                <c:pt idx="233">
                  <c:v>480</c:v>
                </c:pt>
                <c:pt idx="234">
                  <c:v>512</c:v>
                </c:pt>
                <c:pt idx="235">
                  <c:v>526</c:v>
                </c:pt>
                <c:pt idx="236">
                  <c:v>493</c:v>
                </c:pt>
                <c:pt idx="237">
                  <c:v>449</c:v>
                </c:pt>
                <c:pt idx="238">
                  <c:v>514</c:v>
                </c:pt>
                <c:pt idx="239">
                  <c:v>494</c:v>
                </c:pt>
                <c:pt idx="240">
                  <c:v>485</c:v>
                </c:pt>
                <c:pt idx="241">
                  <c:v>466</c:v>
                </c:pt>
                <c:pt idx="242">
                  <c:v>479</c:v>
                </c:pt>
                <c:pt idx="243">
                  <c:v>479</c:v>
                </c:pt>
                <c:pt idx="244">
                  <c:v>473</c:v>
                </c:pt>
                <c:pt idx="245">
                  <c:v>491</c:v>
                </c:pt>
                <c:pt idx="246">
                  <c:v>513</c:v>
                </c:pt>
                <c:pt idx="247">
                  <c:v>498</c:v>
                </c:pt>
                <c:pt idx="248">
                  <c:v>530</c:v>
                </c:pt>
                <c:pt idx="249">
                  <c:v>495</c:v>
                </c:pt>
                <c:pt idx="250">
                  <c:v>477</c:v>
                </c:pt>
                <c:pt idx="251">
                  <c:v>490</c:v>
                </c:pt>
                <c:pt idx="252">
                  <c:v>520</c:v>
                </c:pt>
                <c:pt idx="253">
                  <c:v>539</c:v>
                </c:pt>
                <c:pt idx="254">
                  <c:v>487</c:v>
                </c:pt>
                <c:pt idx="255">
                  <c:v>483</c:v>
                </c:pt>
                <c:pt idx="256">
                  <c:v>471</c:v>
                </c:pt>
                <c:pt idx="257">
                  <c:v>515</c:v>
                </c:pt>
                <c:pt idx="258">
                  <c:v>463</c:v>
                </c:pt>
                <c:pt idx="259">
                  <c:v>492</c:v>
                </c:pt>
                <c:pt idx="260">
                  <c:v>456</c:v>
                </c:pt>
                <c:pt idx="261">
                  <c:v>495</c:v>
                </c:pt>
                <c:pt idx="262">
                  <c:v>458</c:v>
                </c:pt>
                <c:pt idx="263">
                  <c:v>484</c:v>
                </c:pt>
                <c:pt idx="264">
                  <c:v>460</c:v>
                </c:pt>
                <c:pt idx="265">
                  <c:v>463</c:v>
                </c:pt>
                <c:pt idx="266">
                  <c:v>478</c:v>
                </c:pt>
                <c:pt idx="267">
                  <c:v>532</c:v>
                </c:pt>
                <c:pt idx="268">
                  <c:v>481</c:v>
                </c:pt>
                <c:pt idx="269">
                  <c:v>523</c:v>
                </c:pt>
                <c:pt idx="270">
                  <c:v>457</c:v>
                </c:pt>
                <c:pt idx="271">
                  <c:v>490</c:v>
                </c:pt>
                <c:pt idx="272">
                  <c:v>526</c:v>
                </c:pt>
                <c:pt idx="273">
                  <c:v>479</c:v>
                </c:pt>
                <c:pt idx="274">
                  <c:v>472</c:v>
                </c:pt>
                <c:pt idx="275">
                  <c:v>511</c:v>
                </c:pt>
                <c:pt idx="276">
                  <c:v>495</c:v>
                </c:pt>
                <c:pt idx="277">
                  <c:v>507</c:v>
                </c:pt>
                <c:pt idx="278">
                  <c:v>486</c:v>
                </c:pt>
                <c:pt idx="279">
                  <c:v>479</c:v>
                </c:pt>
                <c:pt idx="280">
                  <c:v>476</c:v>
                </c:pt>
                <c:pt idx="281">
                  <c:v>452</c:v>
                </c:pt>
                <c:pt idx="282">
                  <c:v>498</c:v>
                </c:pt>
                <c:pt idx="283">
                  <c:v>464</c:v>
                </c:pt>
                <c:pt idx="284">
                  <c:v>462</c:v>
                </c:pt>
                <c:pt idx="285">
                  <c:v>472</c:v>
                </c:pt>
                <c:pt idx="286">
                  <c:v>459</c:v>
                </c:pt>
                <c:pt idx="287">
                  <c:v>514</c:v>
                </c:pt>
                <c:pt idx="288">
                  <c:v>471</c:v>
                </c:pt>
                <c:pt idx="289">
                  <c:v>531</c:v>
                </c:pt>
                <c:pt idx="290">
                  <c:v>495</c:v>
                </c:pt>
                <c:pt idx="291">
                  <c:v>524</c:v>
                </c:pt>
                <c:pt idx="292">
                  <c:v>518</c:v>
                </c:pt>
                <c:pt idx="293">
                  <c:v>480</c:v>
                </c:pt>
                <c:pt idx="294">
                  <c:v>480</c:v>
                </c:pt>
                <c:pt idx="295">
                  <c:v>477</c:v>
                </c:pt>
                <c:pt idx="296">
                  <c:v>474</c:v>
                </c:pt>
                <c:pt idx="297">
                  <c:v>486</c:v>
                </c:pt>
                <c:pt idx="298">
                  <c:v>466</c:v>
                </c:pt>
                <c:pt idx="299">
                  <c:v>498</c:v>
                </c:pt>
                <c:pt idx="300">
                  <c:v>479</c:v>
                </c:pt>
              </c:numCache>
            </c:numRef>
          </c:yVal>
          <c:smooth val="0"/>
        </c:ser>
        <c:ser>
          <c:idx val="2"/>
          <c:order val="1"/>
          <c:tx>
            <c:v>Back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Sheet1!$AM$2:$AM$302</c:f>
              <c:numCache>
                <c:formatCode>General</c:formatCode>
                <c:ptCount val="301"/>
                <c:pt idx="0">
                  <c:v>125</c:v>
                </c:pt>
                <c:pt idx="1">
                  <c:v>124.95</c:v>
                </c:pt>
                <c:pt idx="2">
                  <c:v>124.9</c:v>
                </c:pt>
                <c:pt idx="3">
                  <c:v>124.85</c:v>
                </c:pt>
                <c:pt idx="4">
                  <c:v>124.8</c:v>
                </c:pt>
                <c:pt idx="5">
                  <c:v>124.75</c:v>
                </c:pt>
                <c:pt idx="6">
                  <c:v>124.7</c:v>
                </c:pt>
                <c:pt idx="7">
                  <c:v>124.65</c:v>
                </c:pt>
                <c:pt idx="8">
                  <c:v>124.6</c:v>
                </c:pt>
                <c:pt idx="9">
                  <c:v>124.55</c:v>
                </c:pt>
                <c:pt idx="10">
                  <c:v>124.5</c:v>
                </c:pt>
                <c:pt idx="11">
                  <c:v>124.45</c:v>
                </c:pt>
                <c:pt idx="12">
                  <c:v>124.4</c:v>
                </c:pt>
                <c:pt idx="13">
                  <c:v>124.35</c:v>
                </c:pt>
                <c:pt idx="14">
                  <c:v>124.3</c:v>
                </c:pt>
                <c:pt idx="15">
                  <c:v>124.25</c:v>
                </c:pt>
                <c:pt idx="16">
                  <c:v>124.2</c:v>
                </c:pt>
                <c:pt idx="17">
                  <c:v>124.15</c:v>
                </c:pt>
                <c:pt idx="18">
                  <c:v>124.1</c:v>
                </c:pt>
                <c:pt idx="19">
                  <c:v>124.05</c:v>
                </c:pt>
                <c:pt idx="20">
                  <c:v>124</c:v>
                </c:pt>
                <c:pt idx="21">
                  <c:v>123.95</c:v>
                </c:pt>
                <c:pt idx="22">
                  <c:v>123.9</c:v>
                </c:pt>
                <c:pt idx="23">
                  <c:v>123.85</c:v>
                </c:pt>
                <c:pt idx="24">
                  <c:v>123.8</c:v>
                </c:pt>
                <c:pt idx="25">
                  <c:v>123.75</c:v>
                </c:pt>
                <c:pt idx="26">
                  <c:v>123.7</c:v>
                </c:pt>
                <c:pt idx="27">
                  <c:v>123.65</c:v>
                </c:pt>
                <c:pt idx="28">
                  <c:v>123.6</c:v>
                </c:pt>
                <c:pt idx="29">
                  <c:v>123.55</c:v>
                </c:pt>
                <c:pt idx="30">
                  <c:v>123.5</c:v>
                </c:pt>
                <c:pt idx="31">
                  <c:v>123.45</c:v>
                </c:pt>
                <c:pt idx="32">
                  <c:v>123.4</c:v>
                </c:pt>
                <c:pt idx="33">
                  <c:v>123.35</c:v>
                </c:pt>
                <c:pt idx="34">
                  <c:v>123.3</c:v>
                </c:pt>
                <c:pt idx="35">
                  <c:v>123.25</c:v>
                </c:pt>
                <c:pt idx="36">
                  <c:v>123.2</c:v>
                </c:pt>
                <c:pt idx="37">
                  <c:v>123.15</c:v>
                </c:pt>
                <c:pt idx="38">
                  <c:v>123.1</c:v>
                </c:pt>
                <c:pt idx="39">
                  <c:v>123.05</c:v>
                </c:pt>
                <c:pt idx="40">
                  <c:v>123</c:v>
                </c:pt>
                <c:pt idx="41">
                  <c:v>122.95</c:v>
                </c:pt>
                <c:pt idx="42">
                  <c:v>122.9</c:v>
                </c:pt>
                <c:pt idx="43">
                  <c:v>122.85</c:v>
                </c:pt>
                <c:pt idx="44">
                  <c:v>122.8</c:v>
                </c:pt>
                <c:pt idx="45">
                  <c:v>122.75</c:v>
                </c:pt>
                <c:pt idx="46">
                  <c:v>122.7</c:v>
                </c:pt>
                <c:pt idx="47">
                  <c:v>122.65</c:v>
                </c:pt>
                <c:pt idx="48">
                  <c:v>122.6</c:v>
                </c:pt>
                <c:pt idx="49">
                  <c:v>122.55</c:v>
                </c:pt>
                <c:pt idx="50">
                  <c:v>122.5</c:v>
                </c:pt>
                <c:pt idx="51">
                  <c:v>122.45</c:v>
                </c:pt>
                <c:pt idx="52">
                  <c:v>122.4</c:v>
                </c:pt>
                <c:pt idx="53">
                  <c:v>122.35</c:v>
                </c:pt>
                <c:pt idx="54">
                  <c:v>122.3</c:v>
                </c:pt>
                <c:pt idx="55">
                  <c:v>122.25</c:v>
                </c:pt>
                <c:pt idx="56">
                  <c:v>122.2</c:v>
                </c:pt>
                <c:pt idx="57">
                  <c:v>122.15</c:v>
                </c:pt>
                <c:pt idx="58">
                  <c:v>122.1</c:v>
                </c:pt>
                <c:pt idx="59">
                  <c:v>122.05</c:v>
                </c:pt>
                <c:pt idx="60">
                  <c:v>122</c:v>
                </c:pt>
                <c:pt idx="61">
                  <c:v>121.95</c:v>
                </c:pt>
                <c:pt idx="62">
                  <c:v>121.9</c:v>
                </c:pt>
                <c:pt idx="63">
                  <c:v>121.85</c:v>
                </c:pt>
                <c:pt idx="64">
                  <c:v>121.8</c:v>
                </c:pt>
                <c:pt idx="65">
                  <c:v>121.75</c:v>
                </c:pt>
                <c:pt idx="66">
                  <c:v>121.7</c:v>
                </c:pt>
                <c:pt idx="67">
                  <c:v>121.65</c:v>
                </c:pt>
                <c:pt idx="68">
                  <c:v>121.6</c:v>
                </c:pt>
                <c:pt idx="69">
                  <c:v>121.55</c:v>
                </c:pt>
                <c:pt idx="70">
                  <c:v>121.5</c:v>
                </c:pt>
                <c:pt idx="71">
                  <c:v>121.45</c:v>
                </c:pt>
                <c:pt idx="72">
                  <c:v>121.4</c:v>
                </c:pt>
                <c:pt idx="73">
                  <c:v>121.35</c:v>
                </c:pt>
                <c:pt idx="74">
                  <c:v>121.3</c:v>
                </c:pt>
                <c:pt idx="75">
                  <c:v>121.25</c:v>
                </c:pt>
                <c:pt idx="76">
                  <c:v>121.2</c:v>
                </c:pt>
                <c:pt idx="77">
                  <c:v>121.15</c:v>
                </c:pt>
                <c:pt idx="78">
                  <c:v>121.1</c:v>
                </c:pt>
                <c:pt idx="79">
                  <c:v>121.05</c:v>
                </c:pt>
                <c:pt idx="80">
                  <c:v>121</c:v>
                </c:pt>
                <c:pt idx="81">
                  <c:v>120.95</c:v>
                </c:pt>
                <c:pt idx="82">
                  <c:v>120.9</c:v>
                </c:pt>
                <c:pt idx="83">
                  <c:v>120.85</c:v>
                </c:pt>
                <c:pt idx="84">
                  <c:v>120.8</c:v>
                </c:pt>
                <c:pt idx="85">
                  <c:v>120.75</c:v>
                </c:pt>
                <c:pt idx="86">
                  <c:v>120.7</c:v>
                </c:pt>
                <c:pt idx="87">
                  <c:v>120.65</c:v>
                </c:pt>
                <c:pt idx="88">
                  <c:v>120.6</c:v>
                </c:pt>
                <c:pt idx="89">
                  <c:v>120.55</c:v>
                </c:pt>
                <c:pt idx="90">
                  <c:v>120.5</c:v>
                </c:pt>
                <c:pt idx="91">
                  <c:v>120.45</c:v>
                </c:pt>
                <c:pt idx="92">
                  <c:v>120.4</c:v>
                </c:pt>
                <c:pt idx="93">
                  <c:v>120.35</c:v>
                </c:pt>
                <c:pt idx="94">
                  <c:v>120.3</c:v>
                </c:pt>
                <c:pt idx="95">
                  <c:v>120.25</c:v>
                </c:pt>
                <c:pt idx="96">
                  <c:v>120.2</c:v>
                </c:pt>
                <c:pt idx="97">
                  <c:v>120.15</c:v>
                </c:pt>
                <c:pt idx="98">
                  <c:v>120.1</c:v>
                </c:pt>
                <c:pt idx="99">
                  <c:v>120.05</c:v>
                </c:pt>
                <c:pt idx="100">
                  <c:v>120</c:v>
                </c:pt>
                <c:pt idx="101">
                  <c:v>119.95</c:v>
                </c:pt>
                <c:pt idx="102">
                  <c:v>119.9</c:v>
                </c:pt>
                <c:pt idx="103">
                  <c:v>119.85</c:v>
                </c:pt>
                <c:pt idx="104">
                  <c:v>119.8</c:v>
                </c:pt>
                <c:pt idx="105">
                  <c:v>119.75</c:v>
                </c:pt>
                <c:pt idx="106">
                  <c:v>119.7</c:v>
                </c:pt>
                <c:pt idx="107">
                  <c:v>119.65</c:v>
                </c:pt>
                <c:pt idx="108">
                  <c:v>119.6</c:v>
                </c:pt>
                <c:pt idx="109">
                  <c:v>119.55</c:v>
                </c:pt>
                <c:pt idx="110">
                  <c:v>119.5</c:v>
                </c:pt>
                <c:pt idx="111">
                  <c:v>119.45</c:v>
                </c:pt>
                <c:pt idx="112">
                  <c:v>119.4</c:v>
                </c:pt>
                <c:pt idx="113">
                  <c:v>119.35</c:v>
                </c:pt>
                <c:pt idx="114">
                  <c:v>119.3</c:v>
                </c:pt>
                <c:pt idx="115">
                  <c:v>119.25</c:v>
                </c:pt>
                <c:pt idx="116">
                  <c:v>119.2</c:v>
                </c:pt>
                <c:pt idx="117">
                  <c:v>119.15</c:v>
                </c:pt>
                <c:pt idx="118">
                  <c:v>119.1</c:v>
                </c:pt>
                <c:pt idx="119">
                  <c:v>119.05</c:v>
                </c:pt>
                <c:pt idx="120">
                  <c:v>119</c:v>
                </c:pt>
                <c:pt idx="121">
                  <c:v>118.95</c:v>
                </c:pt>
                <c:pt idx="122">
                  <c:v>118.9</c:v>
                </c:pt>
                <c:pt idx="123">
                  <c:v>118.85</c:v>
                </c:pt>
                <c:pt idx="124">
                  <c:v>118.8</c:v>
                </c:pt>
                <c:pt idx="125">
                  <c:v>118.75</c:v>
                </c:pt>
                <c:pt idx="126">
                  <c:v>118.7</c:v>
                </c:pt>
                <c:pt idx="127">
                  <c:v>118.65</c:v>
                </c:pt>
                <c:pt idx="128">
                  <c:v>118.6</c:v>
                </c:pt>
                <c:pt idx="129">
                  <c:v>118.55</c:v>
                </c:pt>
                <c:pt idx="130">
                  <c:v>118.5</c:v>
                </c:pt>
                <c:pt idx="131">
                  <c:v>118.45</c:v>
                </c:pt>
                <c:pt idx="132">
                  <c:v>118.4</c:v>
                </c:pt>
                <c:pt idx="133">
                  <c:v>118.35</c:v>
                </c:pt>
                <c:pt idx="134">
                  <c:v>118.3</c:v>
                </c:pt>
                <c:pt idx="135">
                  <c:v>118.25</c:v>
                </c:pt>
                <c:pt idx="136">
                  <c:v>118.2</c:v>
                </c:pt>
                <c:pt idx="137">
                  <c:v>118.15</c:v>
                </c:pt>
                <c:pt idx="138">
                  <c:v>118.1</c:v>
                </c:pt>
                <c:pt idx="139">
                  <c:v>118.05</c:v>
                </c:pt>
                <c:pt idx="140">
                  <c:v>118</c:v>
                </c:pt>
                <c:pt idx="141">
                  <c:v>117.95</c:v>
                </c:pt>
                <c:pt idx="142">
                  <c:v>117.9</c:v>
                </c:pt>
                <c:pt idx="143">
                  <c:v>117.85</c:v>
                </c:pt>
                <c:pt idx="144">
                  <c:v>117.8</c:v>
                </c:pt>
                <c:pt idx="145">
                  <c:v>117.75</c:v>
                </c:pt>
                <c:pt idx="146">
                  <c:v>117.7</c:v>
                </c:pt>
                <c:pt idx="147">
                  <c:v>117.65</c:v>
                </c:pt>
                <c:pt idx="148">
                  <c:v>117.6</c:v>
                </c:pt>
                <c:pt idx="149">
                  <c:v>117.55</c:v>
                </c:pt>
                <c:pt idx="150">
                  <c:v>117.5</c:v>
                </c:pt>
                <c:pt idx="151">
                  <c:v>117.45</c:v>
                </c:pt>
                <c:pt idx="152">
                  <c:v>117.4</c:v>
                </c:pt>
                <c:pt idx="153">
                  <c:v>117.35</c:v>
                </c:pt>
                <c:pt idx="154">
                  <c:v>117.3</c:v>
                </c:pt>
                <c:pt idx="155">
                  <c:v>117.25</c:v>
                </c:pt>
                <c:pt idx="156">
                  <c:v>117.2</c:v>
                </c:pt>
                <c:pt idx="157">
                  <c:v>117.15</c:v>
                </c:pt>
                <c:pt idx="158">
                  <c:v>117.1</c:v>
                </c:pt>
                <c:pt idx="159">
                  <c:v>117.05</c:v>
                </c:pt>
                <c:pt idx="160">
                  <c:v>117</c:v>
                </c:pt>
                <c:pt idx="161">
                  <c:v>116.95</c:v>
                </c:pt>
                <c:pt idx="162">
                  <c:v>116.9</c:v>
                </c:pt>
                <c:pt idx="163">
                  <c:v>116.85</c:v>
                </c:pt>
                <c:pt idx="164">
                  <c:v>116.8</c:v>
                </c:pt>
                <c:pt idx="165">
                  <c:v>116.75</c:v>
                </c:pt>
                <c:pt idx="166">
                  <c:v>116.7</c:v>
                </c:pt>
                <c:pt idx="167">
                  <c:v>116.65</c:v>
                </c:pt>
                <c:pt idx="168">
                  <c:v>116.6</c:v>
                </c:pt>
                <c:pt idx="169">
                  <c:v>116.55</c:v>
                </c:pt>
                <c:pt idx="170">
                  <c:v>116.5</c:v>
                </c:pt>
                <c:pt idx="171">
                  <c:v>116.45</c:v>
                </c:pt>
                <c:pt idx="172">
                  <c:v>116.4</c:v>
                </c:pt>
                <c:pt idx="173">
                  <c:v>116.35</c:v>
                </c:pt>
                <c:pt idx="174">
                  <c:v>116.3</c:v>
                </c:pt>
                <c:pt idx="175">
                  <c:v>116.25</c:v>
                </c:pt>
                <c:pt idx="176">
                  <c:v>116.2</c:v>
                </c:pt>
                <c:pt idx="177">
                  <c:v>116.15</c:v>
                </c:pt>
                <c:pt idx="178">
                  <c:v>116.1</c:v>
                </c:pt>
                <c:pt idx="179">
                  <c:v>116.05</c:v>
                </c:pt>
                <c:pt idx="180">
                  <c:v>116</c:v>
                </c:pt>
                <c:pt idx="181">
                  <c:v>115.95</c:v>
                </c:pt>
                <c:pt idx="182">
                  <c:v>115.9</c:v>
                </c:pt>
                <c:pt idx="183">
                  <c:v>115.85</c:v>
                </c:pt>
                <c:pt idx="184">
                  <c:v>115.8</c:v>
                </c:pt>
                <c:pt idx="185">
                  <c:v>115.75</c:v>
                </c:pt>
                <c:pt idx="186">
                  <c:v>115.7</c:v>
                </c:pt>
                <c:pt idx="187">
                  <c:v>115.65</c:v>
                </c:pt>
                <c:pt idx="188">
                  <c:v>115.6</c:v>
                </c:pt>
                <c:pt idx="189">
                  <c:v>115.55</c:v>
                </c:pt>
                <c:pt idx="190">
                  <c:v>115.5</c:v>
                </c:pt>
                <c:pt idx="191">
                  <c:v>115.45</c:v>
                </c:pt>
                <c:pt idx="192">
                  <c:v>115.4</c:v>
                </c:pt>
                <c:pt idx="193">
                  <c:v>115.35</c:v>
                </c:pt>
                <c:pt idx="194">
                  <c:v>115.3</c:v>
                </c:pt>
                <c:pt idx="195">
                  <c:v>115.25</c:v>
                </c:pt>
                <c:pt idx="196">
                  <c:v>115.2</c:v>
                </c:pt>
                <c:pt idx="197">
                  <c:v>115.15</c:v>
                </c:pt>
                <c:pt idx="198">
                  <c:v>115.1</c:v>
                </c:pt>
                <c:pt idx="199">
                  <c:v>115.05</c:v>
                </c:pt>
                <c:pt idx="200">
                  <c:v>115</c:v>
                </c:pt>
                <c:pt idx="201">
                  <c:v>114.95</c:v>
                </c:pt>
                <c:pt idx="202">
                  <c:v>114.9</c:v>
                </c:pt>
                <c:pt idx="203">
                  <c:v>114.85</c:v>
                </c:pt>
                <c:pt idx="204">
                  <c:v>114.8</c:v>
                </c:pt>
                <c:pt idx="205">
                  <c:v>114.75</c:v>
                </c:pt>
                <c:pt idx="206">
                  <c:v>114.7</c:v>
                </c:pt>
                <c:pt idx="207">
                  <c:v>114.65</c:v>
                </c:pt>
                <c:pt idx="208">
                  <c:v>114.6</c:v>
                </c:pt>
                <c:pt idx="209">
                  <c:v>114.55</c:v>
                </c:pt>
                <c:pt idx="210">
                  <c:v>114.5</c:v>
                </c:pt>
                <c:pt idx="211">
                  <c:v>114.45</c:v>
                </c:pt>
                <c:pt idx="212">
                  <c:v>114.4</c:v>
                </c:pt>
                <c:pt idx="213">
                  <c:v>114.35</c:v>
                </c:pt>
                <c:pt idx="214">
                  <c:v>114.3</c:v>
                </c:pt>
                <c:pt idx="215">
                  <c:v>114.25</c:v>
                </c:pt>
                <c:pt idx="216">
                  <c:v>114.2</c:v>
                </c:pt>
                <c:pt idx="217">
                  <c:v>114.15</c:v>
                </c:pt>
                <c:pt idx="218">
                  <c:v>114.1</c:v>
                </c:pt>
                <c:pt idx="219">
                  <c:v>114.05</c:v>
                </c:pt>
                <c:pt idx="220">
                  <c:v>114</c:v>
                </c:pt>
                <c:pt idx="221">
                  <c:v>113.95</c:v>
                </c:pt>
                <c:pt idx="222">
                  <c:v>113.9</c:v>
                </c:pt>
                <c:pt idx="223">
                  <c:v>113.85</c:v>
                </c:pt>
                <c:pt idx="224">
                  <c:v>113.8</c:v>
                </c:pt>
                <c:pt idx="225">
                  <c:v>113.75</c:v>
                </c:pt>
                <c:pt idx="226">
                  <c:v>113.7</c:v>
                </c:pt>
                <c:pt idx="227">
                  <c:v>113.65</c:v>
                </c:pt>
                <c:pt idx="228">
                  <c:v>113.6</c:v>
                </c:pt>
                <c:pt idx="229">
                  <c:v>113.55</c:v>
                </c:pt>
                <c:pt idx="230">
                  <c:v>113.5</c:v>
                </c:pt>
                <c:pt idx="231">
                  <c:v>113.45</c:v>
                </c:pt>
                <c:pt idx="232">
                  <c:v>113.4</c:v>
                </c:pt>
                <c:pt idx="233">
                  <c:v>113.35</c:v>
                </c:pt>
                <c:pt idx="234">
                  <c:v>113.3</c:v>
                </c:pt>
                <c:pt idx="235">
                  <c:v>113.25</c:v>
                </c:pt>
                <c:pt idx="236">
                  <c:v>113.2</c:v>
                </c:pt>
                <c:pt idx="237">
                  <c:v>113.15</c:v>
                </c:pt>
                <c:pt idx="238">
                  <c:v>113.1</c:v>
                </c:pt>
                <c:pt idx="239">
                  <c:v>113.05</c:v>
                </c:pt>
                <c:pt idx="240">
                  <c:v>113</c:v>
                </c:pt>
                <c:pt idx="241">
                  <c:v>112.95</c:v>
                </c:pt>
                <c:pt idx="242">
                  <c:v>112.9</c:v>
                </c:pt>
                <c:pt idx="243">
                  <c:v>112.85</c:v>
                </c:pt>
                <c:pt idx="244">
                  <c:v>112.8</c:v>
                </c:pt>
                <c:pt idx="245">
                  <c:v>112.75</c:v>
                </c:pt>
                <c:pt idx="246">
                  <c:v>112.7</c:v>
                </c:pt>
                <c:pt idx="247">
                  <c:v>112.65</c:v>
                </c:pt>
                <c:pt idx="248">
                  <c:v>112.6</c:v>
                </c:pt>
                <c:pt idx="249">
                  <c:v>112.55</c:v>
                </c:pt>
                <c:pt idx="250">
                  <c:v>112.5</c:v>
                </c:pt>
                <c:pt idx="251">
                  <c:v>112.45</c:v>
                </c:pt>
                <c:pt idx="252">
                  <c:v>112.4</c:v>
                </c:pt>
                <c:pt idx="253">
                  <c:v>112.35</c:v>
                </c:pt>
                <c:pt idx="254">
                  <c:v>112.3</c:v>
                </c:pt>
                <c:pt idx="255">
                  <c:v>112.25</c:v>
                </c:pt>
                <c:pt idx="256">
                  <c:v>112.2</c:v>
                </c:pt>
                <c:pt idx="257">
                  <c:v>112.15</c:v>
                </c:pt>
                <c:pt idx="258">
                  <c:v>112.1</c:v>
                </c:pt>
                <c:pt idx="259">
                  <c:v>112.05</c:v>
                </c:pt>
                <c:pt idx="260">
                  <c:v>112</c:v>
                </c:pt>
                <c:pt idx="261">
                  <c:v>111.95</c:v>
                </c:pt>
                <c:pt idx="262">
                  <c:v>111.9</c:v>
                </c:pt>
                <c:pt idx="263">
                  <c:v>111.85</c:v>
                </c:pt>
                <c:pt idx="264">
                  <c:v>111.8</c:v>
                </c:pt>
                <c:pt idx="265">
                  <c:v>111.75</c:v>
                </c:pt>
                <c:pt idx="266">
                  <c:v>111.7</c:v>
                </c:pt>
                <c:pt idx="267">
                  <c:v>111.65</c:v>
                </c:pt>
                <c:pt idx="268">
                  <c:v>111.6</c:v>
                </c:pt>
                <c:pt idx="269">
                  <c:v>111.55</c:v>
                </c:pt>
                <c:pt idx="270">
                  <c:v>111.5</c:v>
                </c:pt>
                <c:pt idx="271">
                  <c:v>111.45</c:v>
                </c:pt>
                <c:pt idx="272">
                  <c:v>111.4</c:v>
                </c:pt>
                <c:pt idx="273">
                  <c:v>111.35</c:v>
                </c:pt>
                <c:pt idx="274">
                  <c:v>111.3</c:v>
                </c:pt>
                <c:pt idx="275">
                  <c:v>111.25</c:v>
                </c:pt>
                <c:pt idx="276">
                  <c:v>111.2</c:v>
                </c:pt>
                <c:pt idx="277">
                  <c:v>111.15</c:v>
                </c:pt>
                <c:pt idx="278">
                  <c:v>111.1</c:v>
                </c:pt>
                <c:pt idx="279">
                  <c:v>111.05</c:v>
                </c:pt>
                <c:pt idx="280">
                  <c:v>111</c:v>
                </c:pt>
                <c:pt idx="281">
                  <c:v>110.95</c:v>
                </c:pt>
                <c:pt idx="282">
                  <c:v>110.9</c:v>
                </c:pt>
                <c:pt idx="283">
                  <c:v>110.85</c:v>
                </c:pt>
                <c:pt idx="284">
                  <c:v>110.8</c:v>
                </c:pt>
                <c:pt idx="285">
                  <c:v>110.75</c:v>
                </c:pt>
                <c:pt idx="286">
                  <c:v>110.7</c:v>
                </c:pt>
                <c:pt idx="287">
                  <c:v>110.65</c:v>
                </c:pt>
                <c:pt idx="288">
                  <c:v>110.6</c:v>
                </c:pt>
                <c:pt idx="289">
                  <c:v>110.55</c:v>
                </c:pt>
                <c:pt idx="290">
                  <c:v>110.5</c:v>
                </c:pt>
                <c:pt idx="291">
                  <c:v>110.45</c:v>
                </c:pt>
                <c:pt idx="292">
                  <c:v>110.4</c:v>
                </c:pt>
                <c:pt idx="293">
                  <c:v>110.35</c:v>
                </c:pt>
                <c:pt idx="294">
                  <c:v>110.3</c:v>
                </c:pt>
                <c:pt idx="295">
                  <c:v>110.25</c:v>
                </c:pt>
                <c:pt idx="296">
                  <c:v>110.2</c:v>
                </c:pt>
                <c:pt idx="297">
                  <c:v>110.15</c:v>
                </c:pt>
                <c:pt idx="298">
                  <c:v>110.1</c:v>
                </c:pt>
                <c:pt idx="299">
                  <c:v>110.05</c:v>
                </c:pt>
                <c:pt idx="300">
                  <c:v>110</c:v>
                </c:pt>
              </c:numCache>
            </c:numRef>
          </c:xVal>
          <c:yVal>
            <c:numRef>
              <c:f>Sheet1!$BA$2:$BA$302</c:f>
              <c:numCache>
                <c:formatCode>General</c:formatCode>
                <c:ptCount val="301"/>
                <c:pt idx="0">
                  <c:v>542</c:v>
                </c:pt>
                <c:pt idx="1">
                  <c:v>613</c:v>
                </c:pt>
                <c:pt idx="2">
                  <c:v>577</c:v>
                </c:pt>
                <c:pt idx="3">
                  <c:v>580</c:v>
                </c:pt>
                <c:pt idx="4">
                  <c:v>555</c:v>
                </c:pt>
                <c:pt idx="5">
                  <c:v>550</c:v>
                </c:pt>
                <c:pt idx="6">
                  <c:v>608</c:v>
                </c:pt>
                <c:pt idx="7">
                  <c:v>635</c:v>
                </c:pt>
                <c:pt idx="8">
                  <c:v>592</c:v>
                </c:pt>
                <c:pt idx="9">
                  <c:v>580</c:v>
                </c:pt>
                <c:pt idx="10">
                  <c:v>594</c:v>
                </c:pt>
                <c:pt idx="11">
                  <c:v>574</c:v>
                </c:pt>
                <c:pt idx="12">
                  <c:v>618</c:v>
                </c:pt>
                <c:pt idx="13">
                  <c:v>633</c:v>
                </c:pt>
                <c:pt idx="14">
                  <c:v>593</c:v>
                </c:pt>
                <c:pt idx="15">
                  <c:v>637</c:v>
                </c:pt>
                <c:pt idx="16">
                  <c:v>643</c:v>
                </c:pt>
                <c:pt idx="17">
                  <c:v>642</c:v>
                </c:pt>
                <c:pt idx="18">
                  <c:v>619</c:v>
                </c:pt>
                <c:pt idx="19">
                  <c:v>647</c:v>
                </c:pt>
                <c:pt idx="20">
                  <c:v>627</c:v>
                </c:pt>
                <c:pt idx="21">
                  <c:v>637</c:v>
                </c:pt>
                <c:pt idx="22">
                  <c:v>611</c:v>
                </c:pt>
                <c:pt idx="23">
                  <c:v>640</c:v>
                </c:pt>
                <c:pt idx="24">
                  <c:v>665</c:v>
                </c:pt>
                <c:pt idx="25">
                  <c:v>697</c:v>
                </c:pt>
                <c:pt idx="26">
                  <c:v>657</c:v>
                </c:pt>
                <c:pt idx="27">
                  <c:v>655</c:v>
                </c:pt>
                <c:pt idx="28">
                  <c:v>656</c:v>
                </c:pt>
                <c:pt idx="29">
                  <c:v>660</c:v>
                </c:pt>
                <c:pt idx="30">
                  <c:v>663</c:v>
                </c:pt>
                <c:pt idx="31">
                  <c:v>671</c:v>
                </c:pt>
                <c:pt idx="32">
                  <c:v>660</c:v>
                </c:pt>
                <c:pt idx="33">
                  <c:v>698</c:v>
                </c:pt>
                <c:pt idx="34">
                  <c:v>709</c:v>
                </c:pt>
                <c:pt idx="35">
                  <c:v>723</c:v>
                </c:pt>
                <c:pt idx="36">
                  <c:v>662</c:v>
                </c:pt>
                <c:pt idx="37">
                  <c:v>769</c:v>
                </c:pt>
                <c:pt idx="38">
                  <c:v>715</c:v>
                </c:pt>
                <c:pt idx="39">
                  <c:v>721</c:v>
                </c:pt>
                <c:pt idx="40">
                  <c:v>749</c:v>
                </c:pt>
                <c:pt idx="41">
                  <c:v>728</c:v>
                </c:pt>
                <c:pt idx="42">
                  <c:v>756</c:v>
                </c:pt>
                <c:pt idx="43">
                  <c:v>754</c:v>
                </c:pt>
                <c:pt idx="44">
                  <c:v>731</c:v>
                </c:pt>
                <c:pt idx="45">
                  <c:v>793</c:v>
                </c:pt>
                <c:pt idx="46">
                  <c:v>765</c:v>
                </c:pt>
                <c:pt idx="47">
                  <c:v>733</c:v>
                </c:pt>
                <c:pt idx="48">
                  <c:v>787</c:v>
                </c:pt>
                <c:pt idx="49">
                  <c:v>777</c:v>
                </c:pt>
                <c:pt idx="50">
                  <c:v>831</c:v>
                </c:pt>
                <c:pt idx="51">
                  <c:v>765</c:v>
                </c:pt>
                <c:pt idx="52">
                  <c:v>794</c:v>
                </c:pt>
                <c:pt idx="53">
                  <c:v>732</c:v>
                </c:pt>
                <c:pt idx="54">
                  <c:v>777</c:v>
                </c:pt>
                <c:pt idx="55">
                  <c:v>751</c:v>
                </c:pt>
                <c:pt idx="56">
                  <c:v>766</c:v>
                </c:pt>
                <c:pt idx="57">
                  <c:v>774</c:v>
                </c:pt>
                <c:pt idx="58">
                  <c:v>734</c:v>
                </c:pt>
                <c:pt idx="59">
                  <c:v>721</c:v>
                </c:pt>
                <c:pt idx="60">
                  <c:v>730</c:v>
                </c:pt>
                <c:pt idx="61">
                  <c:v>769</c:v>
                </c:pt>
                <c:pt idx="62">
                  <c:v>700</c:v>
                </c:pt>
                <c:pt idx="63">
                  <c:v>764</c:v>
                </c:pt>
                <c:pt idx="64">
                  <c:v>724</c:v>
                </c:pt>
                <c:pt idx="65">
                  <c:v>745</c:v>
                </c:pt>
                <c:pt idx="66">
                  <c:v>725</c:v>
                </c:pt>
                <c:pt idx="67">
                  <c:v>673</c:v>
                </c:pt>
                <c:pt idx="68">
                  <c:v>766</c:v>
                </c:pt>
                <c:pt idx="69">
                  <c:v>725</c:v>
                </c:pt>
                <c:pt idx="70">
                  <c:v>710</c:v>
                </c:pt>
                <c:pt idx="71">
                  <c:v>733</c:v>
                </c:pt>
                <c:pt idx="72">
                  <c:v>675</c:v>
                </c:pt>
                <c:pt idx="73">
                  <c:v>713</c:v>
                </c:pt>
                <c:pt idx="74">
                  <c:v>650</c:v>
                </c:pt>
                <c:pt idx="75">
                  <c:v>601</c:v>
                </c:pt>
                <c:pt idx="76">
                  <c:v>685</c:v>
                </c:pt>
                <c:pt idx="77">
                  <c:v>672</c:v>
                </c:pt>
                <c:pt idx="78">
                  <c:v>687</c:v>
                </c:pt>
                <c:pt idx="79">
                  <c:v>642</c:v>
                </c:pt>
                <c:pt idx="80">
                  <c:v>673</c:v>
                </c:pt>
                <c:pt idx="81">
                  <c:v>677</c:v>
                </c:pt>
                <c:pt idx="82">
                  <c:v>635</c:v>
                </c:pt>
                <c:pt idx="83">
                  <c:v>592</c:v>
                </c:pt>
                <c:pt idx="84">
                  <c:v>639</c:v>
                </c:pt>
                <c:pt idx="85">
                  <c:v>579</c:v>
                </c:pt>
                <c:pt idx="86">
                  <c:v>635</c:v>
                </c:pt>
                <c:pt idx="87">
                  <c:v>602</c:v>
                </c:pt>
                <c:pt idx="88">
                  <c:v>621</c:v>
                </c:pt>
                <c:pt idx="89">
                  <c:v>634</c:v>
                </c:pt>
                <c:pt idx="90">
                  <c:v>663</c:v>
                </c:pt>
                <c:pt idx="91">
                  <c:v>548</c:v>
                </c:pt>
                <c:pt idx="92">
                  <c:v>627</c:v>
                </c:pt>
                <c:pt idx="93">
                  <c:v>609</c:v>
                </c:pt>
                <c:pt idx="94">
                  <c:v>618</c:v>
                </c:pt>
                <c:pt idx="95">
                  <c:v>585</c:v>
                </c:pt>
                <c:pt idx="96">
                  <c:v>596</c:v>
                </c:pt>
                <c:pt idx="97">
                  <c:v>609</c:v>
                </c:pt>
                <c:pt idx="98">
                  <c:v>595</c:v>
                </c:pt>
                <c:pt idx="99">
                  <c:v>605</c:v>
                </c:pt>
                <c:pt idx="100">
                  <c:v>575</c:v>
                </c:pt>
                <c:pt idx="101">
                  <c:v>615</c:v>
                </c:pt>
                <c:pt idx="102">
                  <c:v>571</c:v>
                </c:pt>
                <c:pt idx="103">
                  <c:v>551</c:v>
                </c:pt>
                <c:pt idx="104">
                  <c:v>610</c:v>
                </c:pt>
                <c:pt idx="105">
                  <c:v>559</c:v>
                </c:pt>
                <c:pt idx="106">
                  <c:v>552</c:v>
                </c:pt>
                <c:pt idx="107">
                  <c:v>593</c:v>
                </c:pt>
                <c:pt idx="108">
                  <c:v>556</c:v>
                </c:pt>
                <c:pt idx="109">
                  <c:v>625</c:v>
                </c:pt>
                <c:pt idx="110">
                  <c:v>612</c:v>
                </c:pt>
                <c:pt idx="111">
                  <c:v>556</c:v>
                </c:pt>
                <c:pt idx="112">
                  <c:v>583</c:v>
                </c:pt>
                <c:pt idx="113">
                  <c:v>571</c:v>
                </c:pt>
                <c:pt idx="114">
                  <c:v>575</c:v>
                </c:pt>
                <c:pt idx="115">
                  <c:v>589</c:v>
                </c:pt>
                <c:pt idx="116">
                  <c:v>560</c:v>
                </c:pt>
                <c:pt idx="117">
                  <c:v>584</c:v>
                </c:pt>
                <c:pt idx="118">
                  <c:v>517</c:v>
                </c:pt>
                <c:pt idx="119">
                  <c:v>526</c:v>
                </c:pt>
                <c:pt idx="120">
                  <c:v>558</c:v>
                </c:pt>
                <c:pt idx="121">
                  <c:v>534</c:v>
                </c:pt>
                <c:pt idx="122">
                  <c:v>553</c:v>
                </c:pt>
                <c:pt idx="123">
                  <c:v>576</c:v>
                </c:pt>
                <c:pt idx="124">
                  <c:v>551</c:v>
                </c:pt>
                <c:pt idx="125">
                  <c:v>559</c:v>
                </c:pt>
                <c:pt idx="126">
                  <c:v>556</c:v>
                </c:pt>
                <c:pt idx="127">
                  <c:v>545</c:v>
                </c:pt>
                <c:pt idx="128">
                  <c:v>562</c:v>
                </c:pt>
                <c:pt idx="129">
                  <c:v>551</c:v>
                </c:pt>
                <c:pt idx="130">
                  <c:v>552</c:v>
                </c:pt>
                <c:pt idx="131">
                  <c:v>557</c:v>
                </c:pt>
                <c:pt idx="132">
                  <c:v>546</c:v>
                </c:pt>
                <c:pt idx="133">
                  <c:v>525</c:v>
                </c:pt>
                <c:pt idx="134">
                  <c:v>502</c:v>
                </c:pt>
                <c:pt idx="135">
                  <c:v>529</c:v>
                </c:pt>
                <c:pt idx="136">
                  <c:v>590</c:v>
                </c:pt>
                <c:pt idx="137">
                  <c:v>551</c:v>
                </c:pt>
                <c:pt idx="138">
                  <c:v>508</c:v>
                </c:pt>
                <c:pt idx="139">
                  <c:v>517</c:v>
                </c:pt>
                <c:pt idx="140">
                  <c:v>545</c:v>
                </c:pt>
                <c:pt idx="141">
                  <c:v>499</c:v>
                </c:pt>
                <c:pt idx="142">
                  <c:v>541</c:v>
                </c:pt>
                <c:pt idx="143">
                  <c:v>507</c:v>
                </c:pt>
                <c:pt idx="144">
                  <c:v>502</c:v>
                </c:pt>
                <c:pt idx="145">
                  <c:v>527</c:v>
                </c:pt>
                <c:pt idx="146">
                  <c:v>521</c:v>
                </c:pt>
                <c:pt idx="147">
                  <c:v>496</c:v>
                </c:pt>
                <c:pt idx="148">
                  <c:v>513</c:v>
                </c:pt>
                <c:pt idx="149">
                  <c:v>459</c:v>
                </c:pt>
                <c:pt idx="150">
                  <c:v>509</c:v>
                </c:pt>
                <c:pt idx="151">
                  <c:v>510</c:v>
                </c:pt>
                <c:pt idx="152">
                  <c:v>507</c:v>
                </c:pt>
                <c:pt idx="153">
                  <c:v>449</c:v>
                </c:pt>
                <c:pt idx="154">
                  <c:v>517</c:v>
                </c:pt>
                <c:pt idx="155">
                  <c:v>563</c:v>
                </c:pt>
                <c:pt idx="156">
                  <c:v>499</c:v>
                </c:pt>
                <c:pt idx="157">
                  <c:v>547</c:v>
                </c:pt>
                <c:pt idx="158">
                  <c:v>511</c:v>
                </c:pt>
                <c:pt idx="159">
                  <c:v>485</c:v>
                </c:pt>
                <c:pt idx="160">
                  <c:v>532</c:v>
                </c:pt>
                <c:pt idx="161">
                  <c:v>499</c:v>
                </c:pt>
                <c:pt idx="162">
                  <c:v>529</c:v>
                </c:pt>
                <c:pt idx="163">
                  <c:v>490</c:v>
                </c:pt>
                <c:pt idx="164">
                  <c:v>471</c:v>
                </c:pt>
                <c:pt idx="165">
                  <c:v>511</c:v>
                </c:pt>
                <c:pt idx="166">
                  <c:v>493</c:v>
                </c:pt>
                <c:pt idx="167">
                  <c:v>535</c:v>
                </c:pt>
                <c:pt idx="168">
                  <c:v>493</c:v>
                </c:pt>
                <c:pt idx="169">
                  <c:v>522</c:v>
                </c:pt>
                <c:pt idx="170">
                  <c:v>478</c:v>
                </c:pt>
                <c:pt idx="171">
                  <c:v>491</c:v>
                </c:pt>
                <c:pt idx="172">
                  <c:v>491</c:v>
                </c:pt>
                <c:pt idx="173">
                  <c:v>516</c:v>
                </c:pt>
                <c:pt idx="174">
                  <c:v>507</c:v>
                </c:pt>
                <c:pt idx="175">
                  <c:v>486</c:v>
                </c:pt>
                <c:pt idx="176">
                  <c:v>509</c:v>
                </c:pt>
                <c:pt idx="177">
                  <c:v>485</c:v>
                </c:pt>
                <c:pt idx="178">
                  <c:v>467</c:v>
                </c:pt>
                <c:pt idx="179">
                  <c:v>459</c:v>
                </c:pt>
                <c:pt idx="180">
                  <c:v>509</c:v>
                </c:pt>
                <c:pt idx="181">
                  <c:v>522</c:v>
                </c:pt>
                <c:pt idx="182">
                  <c:v>467</c:v>
                </c:pt>
                <c:pt idx="183">
                  <c:v>479</c:v>
                </c:pt>
                <c:pt idx="184">
                  <c:v>476</c:v>
                </c:pt>
                <c:pt idx="185">
                  <c:v>489</c:v>
                </c:pt>
                <c:pt idx="186">
                  <c:v>488</c:v>
                </c:pt>
                <c:pt idx="187">
                  <c:v>508</c:v>
                </c:pt>
                <c:pt idx="188">
                  <c:v>468</c:v>
                </c:pt>
                <c:pt idx="189">
                  <c:v>461</c:v>
                </c:pt>
                <c:pt idx="190">
                  <c:v>478</c:v>
                </c:pt>
                <c:pt idx="191">
                  <c:v>516</c:v>
                </c:pt>
                <c:pt idx="192">
                  <c:v>466</c:v>
                </c:pt>
                <c:pt idx="193">
                  <c:v>503</c:v>
                </c:pt>
                <c:pt idx="194">
                  <c:v>472</c:v>
                </c:pt>
                <c:pt idx="195">
                  <c:v>488</c:v>
                </c:pt>
                <c:pt idx="196">
                  <c:v>520</c:v>
                </c:pt>
                <c:pt idx="197">
                  <c:v>486</c:v>
                </c:pt>
                <c:pt idx="198">
                  <c:v>467</c:v>
                </c:pt>
                <c:pt idx="199">
                  <c:v>472</c:v>
                </c:pt>
                <c:pt idx="200">
                  <c:v>470</c:v>
                </c:pt>
                <c:pt idx="201">
                  <c:v>455</c:v>
                </c:pt>
                <c:pt idx="202">
                  <c:v>504</c:v>
                </c:pt>
                <c:pt idx="203">
                  <c:v>462</c:v>
                </c:pt>
                <c:pt idx="204">
                  <c:v>466</c:v>
                </c:pt>
                <c:pt idx="205">
                  <c:v>530</c:v>
                </c:pt>
                <c:pt idx="206">
                  <c:v>483</c:v>
                </c:pt>
                <c:pt idx="207">
                  <c:v>460</c:v>
                </c:pt>
                <c:pt idx="208">
                  <c:v>493</c:v>
                </c:pt>
                <c:pt idx="209">
                  <c:v>504</c:v>
                </c:pt>
                <c:pt idx="210">
                  <c:v>488</c:v>
                </c:pt>
                <c:pt idx="211">
                  <c:v>484</c:v>
                </c:pt>
                <c:pt idx="212">
                  <c:v>490</c:v>
                </c:pt>
                <c:pt idx="213">
                  <c:v>475</c:v>
                </c:pt>
                <c:pt idx="214">
                  <c:v>510</c:v>
                </c:pt>
                <c:pt idx="215">
                  <c:v>470</c:v>
                </c:pt>
                <c:pt idx="216">
                  <c:v>481</c:v>
                </c:pt>
                <c:pt idx="217">
                  <c:v>475</c:v>
                </c:pt>
                <c:pt idx="218">
                  <c:v>505</c:v>
                </c:pt>
                <c:pt idx="219">
                  <c:v>537</c:v>
                </c:pt>
                <c:pt idx="220">
                  <c:v>491</c:v>
                </c:pt>
                <c:pt idx="221">
                  <c:v>475</c:v>
                </c:pt>
                <c:pt idx="222">
                  <c:v>483</c:v>
                </c:pt>
                <c:pt idx="223">
                  <c:v>504</c:v>
                </c:pt>
                <c:pt idx="224">
                  <c:v>474</c:v>
                </c:pt>
                <c:pt idx="225">
                  <c:v>490</c:v>
                </c:pt>
                <c:pt idx="226">
                  <c:v>482</c:v>
                </c:pt>
                <c:pt idx="227">
                  <c:v>469</c:v>
                </c:pt>
                <c:pt idx="228">
                  <c:v>489</c:v>
                </c:pt>
                <c:pt idx="229">
                  <c:v>495</c:v>
                </c:pt>
                <c:pt idx="230">
                  <c:v>508</c:v>
                </c:pt>
                <c:pt idx="231">
                  <c:v>488</c:v>
                </c:pt>
                <c:pt idx="232">
                  <c:v>509</c:v>
                </c:pt>
                <c:pt idx="233">
                  <c:v>475</c:v>
                </c:pt>
                <c:pt idx="234">
                  <c:v>497</c:v>
                </c:pt>
                <c:pt idx="235">
                  <c:v>495</c:v>
                </c:pt>
                <c:pt idx="236">
                  <c:v>475</c:v>
                </c:pt>
                <c:pt idx="237">
                  <c:v>498</c:v>
                </c:pt>
                <c:pt idx="238">
                  <c:v>528</c:v>
                </c:pt>
                <c:pt idx="239">
                  <c:v>505</c:v>
                </c:pt>
                <c:pt idx="240">
                  <c:v>481</c:v>
                </c:pt>
                <c:pt idx="241">
                  <c:v>477</c:v>
                </c:pt>
                <c:pt idx="242">
                  <c:v>513</c:v>
                </c:pt>
                <c:pt idx="243">
                  <c:v>493</c:v>
                </c:pt>
                <c:pt idx="244">
                  <c:v>489</c:v>
                </c:pt>
                <c:pt idx="245">
                  <c:v>461</c:v>
                </c:pt>
                <c:pt idx="246">
                  <c:v>498</c:v>
                </c:pt>
                <c:pt idx="247">
                  <c:v>523</c:v>
                </c:pt>
                <c:pt idx="248">
                  <c:v>491</c:v>
                </c:pt>
                <c:pt idx="249">
                  <c:v>500</c:v>
                </c:pt>
                <c:pt idx="250">
                  <c:v>505</c:v>
                </c:pt>
                <c:pt idx="251">
                  <c:v>514</c:v>
                </c:pt>
                <c:pt idx="252">
                  <c:v>495</c:v>
                </c:pt>
                <c:pt idx="253">
                  <c:v>479</c:v>
                </c:pt>
                <c:pt idx="254">
                  <c:v>495</c:v>
                </c:pt>
                <c:pt idx="255">
                  <c:v>523</c:v>
                </c:pt>
                <c:pt idx="256">
                  <c:v>496</c:v>
                </c:pt>
                <c:pt idx="257">
                  <c:v>492</c:v>
                </c:pt>
                <c:pt idx="258">
                  <c:v>462</c:v>
                </c:pt>
                <c:pt idx="259">
                  <c:v>481</c:v>
                </c:pt>
                <c:pt idx="260">
                  <c:v>468</c:v>
                </c:pt>
                <c:pt idx="261">
                  <c:v>461</c:v>
                </c:pt>
                <c:pt idx="262">
                  <c:v>527</c:v>
                </c:pt>
                <c:pt idx="263">
                  <c:v>501</c:v>
                </c:pt>
                <c:pt idx="264">
                  <c:v>508</c:v>
                </c:pt>
                <c:pt idx="265">
                  <c:v>489</c:v>
                </c:pt>
                <c:pt idx="266">
                  <c:v>537</c:v>
                </c:pt>
                <c:pt idx="267">
                  <c:v>461</c:v>
                </c:pt>
                <c:pt idx="268">
                  <c:v>490</c:v>
                </c:pt>
                <c:pt idx="269">
                  <c:v>510</c:v>
                </c:pt>
                <c:pt idx="270">
                  <c:v>485</c:v>
                </c:pt>
                <c:pt idx="271">
                  <c:v>508</c:v>
                </c:pt>
                <c:pt idx="272">
                  <c:v>476</c:v>
                </c:pt>
                <c:pt idx="273">
                  <c:v>537</c:v>
                </c:pt>
                <c:pt idx="274">
                  <c:v>475</c:v>
                </c:pt>
                <c:pt idx="275">
                  <c:v>513</c:v>
                </c:pt>
                <c:pt idx="276">
                  <c:v>496</c:v>
                </c:pt>
                <c:pt idx="277">
                  <c:v>457</c:v>
                </c:pt>
                <c:pt idx="278">
                  <c:v>495</c:v>
                </c:pt>
                <c:pt idx="279">
                  <c:v>510</c:v>
                </c:pt>
                <c:pt idx="280">
                  <c:v>454</c:v>
                </c:pt>
                <c:pt idx="281">
                  <c:v>496</c:v>
                </c:pt>
                <c:pt idx="282">
                  <c:v>473</c:v>
                </c:pt>
                <c:pt idx="283">
                  <c:v>476</c:v>
                </c:pt>
                <c:pt idx="284">
                  <c:v>511</c:v>
                </c:pt>
                <c:pt idx="285">
                  <c:v>475</c:v>
                </c:pt>
                <c:pt idx="286">
                  <c:v>459</c:v>
                </c:pt>
                <c:pt idx="287">
                  <c:v>488</c:v>
                </c:pt>
                <c:pt idx="288">
                  <c:v>506</c:v>
                </c:pt>
                <c:pt idx="289">
                  <c:v>473</c:v>
                </c:pt>
                <c:pt idx="290">
                  <c:v>476</c:v>
                </c:pt>
                <c:pt idx="291">
                  <c:v>471</c:v>
                </c:pt>
                <c:pt idx="292">
                  <c:v>486</c:v>
                </c:pt>
                <c:pt idx="293">
                  <c:v>491</c:v>
                </c:pt>
                <c:pt idx="294">
                  <c:v>503</c:v>
                </c:pt>
                <c:pt idx="295">
                  <c:v>459</c:v>
                </c:pt>
                <c:pt idx="296">
                  <c:v>496</c:v>
                </c:pt>
                <c:pt idx="297">
                  <c:v>478</c:v>
                </c:pt>
                <c:pt idx="298">
                  <c:v>500</c:v>
                </c:pt>
                <c:pt idx="299">
                  <c:v>478</c:v>
                </c:pt>
                <c:pt idx="300">
                  <c:v>463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01952"/>
        <c:axId val="48304128"/>
      </c:scatterChart>
      <c:valAx>
        <c:axId val="48301952"/>
        <c:scaling>
          <c:orientation val="minMax"/>
          <c:max val="125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Binding</a:t>
                </a:r>
                <a:r>
                  <a:rPr lang="en-US" baseline="0"/>
                  <a:t> Energy (eV)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304128"/>
        <c:crosses val="autoZero"/>
        <c:crossBetween val="midCat"/>
      </c:valAx>
      <c:valAx>
        <c:axId val="48304128"/>
        <c:scaling>
          <c:orientation val="minMax"/>
          <c:max val="860"/>
          <c:min val="4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3019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Front of Sample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G032514front_2_cal!$A$1:$A$1340</c:f>
              <c:numCache>
                <c:formatCode>General</c:formatCode>
                <c:ptCount val="1340"/>
                <c:pt idx="0">
                  <c:v>41.128</c:v>
                </c:pt>
                <c:pt idx="1">
                  <c:v>44.686</c:v>
                </c:pt>
                <c:pt idx="2">
                  <c:v>48.241999999999997</c:v>
                </c:pt>
                <c:pt idx="3">
                  <c:v>51.796999999999997</c:v>
                </c:pt>
                <c:pt idx="4">
                  <c:v>55.350999999999999</c:v>
                </c:pt>
                <c:pt idx="5">
                  <c:v>58.902999999999999</c:v>
                </c:pt>
                <c:pt idx="6">
                  <c:v>62.454000000000001</c:v>
                </c:pt>
                <c:pt idx="7">
                  <c:v>66.004000000000005</c:v>
                </c:pt>
                <c:pt idx="8">
                  <c:v>69.552000000000007</c:v>
                </c:pt>
                <c:pt idx="9">
                  <c:v>73.099000000000004</c:v>
                </c:pt>
                <c:pt idx="10">
                  <c:v>76.644000000000005</c:v>
                </c:pt>
                <c:pt idx="11">
                  <c:v>80.188000000000002</c:v>
                </c:pt>
                <c:pt idx="12">
                  <c:v>83.73</c:v>
                </c:pt>
                <c:pt idx="13">
                  <c:v>87.271000000000001</c:v>
                </c:pt>
                <c:pt idx="14">
                  <c:v>90.811000000000007</c:v>
                </c:pt>
                <c:pt idx="15">
                  <c:v>94.349000000000004</c:v>
                </c:pt>
                <c:pt idx="16">
                  <c:v>97.885999999999996</c:v>
                </c:pt>
                <c:pt idx="17">
                  <c:v>101.42</c:v>
                </c:pt>
                <c:pt idx="18">
                  <c:v>104.96</c:v>
                </c:pt>
                <c:pt idx="19">
                  <c:v>108.49</c:v>
                </c:pt>
                <c:pt idx="20">
                  <c:v>112.02</c:v>
                </c:pt>
                <c:pt idx="21">
                  <c:v>115.55</c:v>
                </c:pt>
                <c:pt idx="22">
                  <c:v>119.08</c:v>
                </c:pt>
                <c:pt idx="23">
                  <c:v>122.6</c:v>
                </c:pt>
                <c:pt idx="24">
                  <c:v>126.13</c:v>
                </c:pt>
                <c:pt idx="25">
                  <c:v>129.65</c:v>
                </c:pt>
                <c:pt idx="26">
                  <c:v>133.18</c:v>
                </c:pt>
                <c:pt idx="27">
                  <c:v>136.69999999999999</c:v>
                </c:pt>
                <c:pt idx="28">
                  <c:v>140.22</c:v>
                </c:pt>
                <c:pt idx="29">
                  <c:v>143.74</c:v>
                </c:pt>
                <c:pt idx="30">
                  <c:v>147.25</c:v>
                </c:pt>
                <c:pt idx="31">
                  <c:v>150.77000000000001</c:v>
                </c:pt>
                <c:pt idx="32">
                  <c:v>154.28</c:v>
                </c:pt>
                <c:pt idx="33">
                  <c:v>157.80000000000001</c:v>
                </c:pt>
                <c:pt idx="34">
                  <c:v>161.31</c:v>
                </c:pt>
                <c:pt idx="35">
                  <c:v>164.82</c:v>
                </c:pt>
                <c:pt idx="36">
                  <c:v>168.33</c:v>
                </c:pt>
                <c:pt idx="37">
                  <c:v>171.84</c:v>
                </c:pt>
                <c:pt idx="38">
                  <c:v>175.34</c:v>
                </c:pt>
                <c:pt idx="39">
                  <c:v>178.85</c:v>
                </c:pt>
                <c:pt idx="40">
                  <c:v>182.35</c:v>
                </c:pt>
                <c:pt idx="41">
                  <c:v>185.85</c:v>
                </c:pt>
                <c:pt idx="42">
                  <c:v>189.35</c:v>
                </c:pt>
                <c:pt idx="43">
                  <c:v>192.85</c:v>
                </c:pt>
                <c:pt idx="44">
                  <c:v>196.35</c:v>
                </c:pt>
                <c:pt idx="45">
                  <c:v>199.85</c:v>
                </c:pt>
                <c:pt idx="46">
                  <c:v>203.34</c:v>
                </c:pt>
                <c:pt idx="47">
                  <c:v>206.83</c:v>
                </c:pt>
                <c:pt idx="48">
                  <c:v>210.33</c:v>
                </c:pt>
                <c:pt idx="49">
                  <c:v>213.82</c:v>
                </c:pt>
                <c:pt idx="50">
                  <c:v>217.31</c:v>
                </c:pt>
                <c:pt idx="51">
                  <c:v>220.8</c:v>
                </c:pt>
                <c:pt idx="52">
                  <c:v>224.28</c:v>
                </c:pt>
                <c:pt idx="53">
                  <c:v>227.77</c:v>
                </c:pt>
                <c:pt idx="54">
                  <c:v>231.25</c:v>
                </c:pt>
                <c:pt idx="55">
                  <c:v>234.73</c:v>
                </c:pt>
                <c:pt idx="56">
                  <c:v>238.22</c:v>
                </c:pt>
                <c:pt idx="57">
                  <c:v>241.7</c:v>
                </c:pt>
                <c:pt idx="58">
                  <c:v>245.17</c:v>
                </c:pt>
                <c:pt idx="59">
                  <c:v>248.65</c:v>
                </c:pt>
                <c:pt idx="60">
                  <c:v>252.13</c:v>
                </c:pt>
                <c:pt idx="61">
                  <c:v>255.6</c:v>
                </c:pt>
                <c:pt idx="62">
                  <c:v>259.07</c:v>
                </c:pt>
                <c:pt idx="63">
                  <c:v>262.55</c:v>
                </c:pt>
                <c:pt idx="64">
                  <c:v>266.02</c:v>
                </c:pt>
                <c:pt idx="65">
                  <c:v>269.49</c:v>
                </c:pt>
                <c:pt idx="66">
                  <c:v>272.95</c:v>
                </c:pt>
                <c:pt idx="67">
                  <c:v>276.42</c:v>
                </c:pt>
                <c:pt idx="68">
                  <c:v>279.88</c:v>
                </c:pt>
                <c:pt idx="69">
                  <c:v>283.35000000000002</c:v>
                </c:pt>
                <c:pt idx="70">
                  <c:v>286.81</c:v>
                </c:pt>
                <c:pt idx="71">
                  <c:v>290.27</c:v>
                </c:pt>
                <c:pt idx="72">
                  <c:v>293.73</c:v>
                </c:pt>
                <c:pt idx="73">
                  <c:v>297.19</c:v>
                </c:pt>
                <c:pt idx="74">
                  <c:v>300.64999999999998</c:v>
                </c:pt>
                <c:pt idx="75">
                  <c:v>304.10000000000002</c:v>
                </c:pt>
                <c:pt idx="76">
                  <c:v>307.55</c:v>
                </c:pt>
                <c:pt idx="77">
                  <c:v>311.01</c:v>
                </c:pt>
                <c:pt idx="78">
                  <c:v>314.45999999999998</c:v>
                </c:pt>
                <c:pt idx="79">
                  <c:v>317.91000000000003</c:v>
                </c:pt>
                <c:pt idx="80">
                  <c:v>321.36</c:v>
                </c:pt>
                <c:pt idx="81">
                  <c:v>324.8</c:v>
                </c:pt>
                <c:pt idx="82">
                  <c:v>328.25</c:v>
                </c:pt>
                <c:pt idx="83">
                  <c:v>331.69</c:v>
                </c:pt>
                <c:pt idx="84">
                  <c:v>335.14</c:v>
                </c:pt>
                <c:pt idx="85">
                  <c:v>338.58</c:v>
                </c:pt>
                <c:pt idx="86">
                  <c:v>342.02</c:v>
                </c:pt>
                <c:pt idx="87">
                  <c:v>345.46</c:v>
                </c:pt>
                <c:pt idx="88">
                  <c:v>348.9</c:v>
                </c:pt>
                <c:pt idx="89">
                  <c:v>352.33</c:v>
                </c:pt>
                <c:pt idx="90">
                  <c:v>355.77</c:v>
                </c:pt>
                <c:pt idx="91">
                  <c:v>359.2</c:v>
                </c:pt>
                <c:pt idx="92">
                  <c:v>362.64</c:v>
                </c:pt>
                <c:pt idx="93">
                  <c:v>366.07</c:v>
                </c:pt>
                <c:pt idx="94">
                  <c:v>369.5</c:v>
                </c:pt>
                <c:pt idx="95">
                  <c:v>372.92</c:v>
                </c:pt>
                <c:pt idx="96">
                  <c:v>376.35</c:v>
                </c:pt>
                <c:pt idx="97">
                  <c:v>379.78</c:v>
                </c:pt>
                <c:pt idx="98">
                  <c:v>383.2</c:v>
                </c:pt>
                <c:pt idx="99">
                  <c:v>386.62</c:v>
                </c:pt>
                <c:pt idx="100">
                  <c:v>390.05</c:v>
                </c:pt>
                <c:pt idx="101">
                  <c:v>393.47</c:v>
                </c:pt>
                <c:pt idx="102">
                  <c:v>396.89</c:v>
                </c:pt>
                <c:pt idx="103">
                  <c:v>400.3</c:v>
                </c:pt>
                <c:pt idx="104">
                  <c:v>403.72</c:v>
                </c:pt>
                <c:pt idx="105">
                  <c:v>407.13</c:v>
                </c:pt>
                <c:pt idx="106">
                  <c:v>410.55</c:v>
                </c:pt>
                <c:pt idx="107">
                  <c:v>413.96</c:v>
                </c:pt>
                <c:pt idx="108">
                  <c:v>417.37</c:v>
                </c:pt>
                <c:pt idx="109">
                  <c:v>420.78</c:v>
                </c:pt>
                <c:pt idx="110">
                  <c:v>424.19</c:v>
                </c:pt>
                <c:pt idx="111">
                  <c:v>427.6</c:v>
                </c:pt>
                <c:pt idx="112">
                  <c:v>431</c:v>
                </c:pt>
                <c:pt idx="113">
                  <c:v>434.41</c:v>
                </c:pt>
                <c:pt idx="114">
                  <c:v>437.81</c:v>
                </c:pt>
                <c:pt idx="115">
                  <c:v>441.21</c:v>
                </c:pt>
                <c:pt idx="116">
                  <c:v>444.61</c:v>
                </c:pt>
                <c:pt idx="117">
                  <c:v>448.01</c:v>
                </c:pt>
                <c:pt idx="118">
                  <c:v>451.41</c:v>
                </c:pt>
                <c:pt idx="119">
                  <c:v>454.81</c:v>
                </c:pt>
                <c:pt idx="120">
                  <c:v>458.2</c:v>
                </c:pt>
                <c:pt idx="121">
                  <c:v>461.59</c:v>
                </c:pt>
                <c:pt idx="122">
                  <c:v>464.99</c:v>
                </c:pt>
                <c:pt idx="123">
                  <c:v>468.38</c:v>
                </c:pt>
                <c:pt idx="124">
                  <c:v>471.77</c:v>
                </c:pt>
                <c:pt idx="125">
                  <c:v>475.16</c:v>
                </c:pt>
                <c:pt idx="126">
                  <c:v>478.54</c:v>
                </c:pt>
                <c:pt idx="127">
                  <c:v>481.93</c:v>
                </c:pt>
                <c:pt idx="128">
                  <c:v>485.31</c:v>
                </c:pt>
                <c:pt idx="129">
                  <c:v>488.7</c:v>
                </c:pt>
                <c:pt idx="130">
                  <c:v>492.08</c:v>
                </c:pt>
                <c:pt idx="131">
                  <c:v>495.46</c:v>
                </c:pt>
                <c:pt idx="132">
                  <c:v>498.84</c:v>
                </c:pt>
                <c:pt idx="133">
                  <c:v>502.22</c:v>
                </c:pt>
                <c:pt idx="134">
                  <c:v>505.59</c:v>
                </c:pt>
                <c:pt idx="135">
                  <c:v>508.97</c:v>
                </c:pt>
                <c:pt idx="136">
                  <c:v>512.34</c:v>
                </c:pt>
                <c:pt idx="137">
                  <c:v>515.72</c:v>
                </c:pt>
                <c:pt idx="138">
                  <c:v>519.09</c:v>
                </c:pt>
                <c:pt idx="139">
                  <c:v>522.46</c:v>
                </c:pt>
                <c:pt idx="140">
                  <c:v>525.83000000000004</c:v>
                </c:pt>
                <c:pt idx="141">
                  <c:v>529.19000000000005</c:v>
                </c:pt>
                <c:pt idx="142">
                  <c:v>532.55999999999995</c:v>
                </c:pt>
                <c:pt idx="143">
                  <c:v>535.92999999999995</c:v>
                </c:pt>
                <c:pt idx="144">
                  <c:v>539.29</c:v>
                </c:pt>
                <c:pt idx="145">
                  <c:v>542.65</c:v>
                </c:pt>
                <c:pt idx="146">
                  <c:v>546.01</c:v>
                </c:pt>
                <c:pt idx="147">
                  <c:v>549.37</c:v>
                </c:pt>
                <c:pt idx="148">
                  <c:v>552.73</c:v>
                </c:pt>
                <c:pt idx="149">
                  <c:v>556.09</c:v>
                </c:pt>
                <c:pt idx="150">
                  <c:v>559.44000000000005</c:v>
                </c:pt>
                <c:pt idx="151">
                  <c:v>562.79999999999995</c:v>
                </c:pt>
                <c:pt idx="152">
                  <c:v>566.15</c:v>
                </c:pt>
                <c:pt idx="153">
                  <c:v>569.5</c:v>
                </c:pt>
                <c:pt idx="154">
                  <c:v>572.85</c:v>
                </c:pt>
                <c:pt idx="155">
                  <c:v>576.20000000000005</c:v>
                </c:pt>
                <c:pt idx="156">
                  <c:v>579.54999999999995</c:v>
                </c:pt>
                <c:pt idx="157">
                  <c:v>582.9</c:v>
                </c:pt>
                <c:pt idx="158">
                  <c:v>586.24</c:v>
                </c:pt>
                <c:pt idx="159">
                  <c:v>589.59</c:v>
                </c:pt>
                <c:pt idx="160">
                  <c:v>592.92999999999995</c:v>
                </c:pt>
                <c:pt idx="161">
                  <c:v>596.27</c:v>
                </c:pt>
                <c:pt idx="162">
                  <c:v>599.61</c:v>
                </c:pt>
                <c:pt idx="163">
                  <c:v>602.95000000000005</c:v>
                </c:pt>
                <c:pt idx="164">
                  <c:v>606.29</c:v>
                </c:pt>
                <c:pt idx="165">
                  <c:v>609.63</c:v>
                </c:pt>
                <c:pt idx="166">
                  <c:v>612.96</c:v>
                </c:pt>
                <c:pt idx="167">
                  <c:v>616.29</c:v>
                </c:pt>
                <c:pt idx="168">
                  <c:v>619.63</c:v>
                </c:pt>
                <c:pt idx="169">
                  <c:v>622.96</c:v>
                </c:pt>
                <c:pt idx="170">
                  <c:v>626.29</c:v>
                </c:pt>
                <c:pt idx="171">
                  <c:v>629.62</c:v>
                </c:pt>
                <c:pt idx="172">
                  <c:v>632.94000000000005</c:v>
                </c:pt>
                <c:pt idx="173">
                  <c:v>636.27</c:v>
                </c:pt>
                <c:pt idx="174">
                  <c:v>639.6</c:v>
                </c:pt>
                <c:pt idx="175">
                  <c:v>642.91999999999996</c:v>
                </c:pt>
                <c:pt idx="176">
                  <c:v>646.24</c:v>
                </c:pt>
                <c:pt idx="177">
                  <c:v>649.55999999999995</c:v>
                </c:pt>
                <c:pt idx="178">
                  <c:v>652.88</c:v>
                </c:pt>
                <c:pt idx="179">
                  <c:v>656.2</c:v>
                </c:pt>
                <c:pt idx="180">
                  <c:v>659.52</c:v>
                </c:pt>
                <c:pt idx="181">
                  <c:v>662.83</c:v>
                </c:pt>
                <c:pt idx="182">
                  <c:v>666.15</c:v>
                </c:pt>
                <c:pt idx="183">
                  <c:v>669.46</c:v>
                </c:pt>
                <c:pt idx="184">
                  <c:v>672.77</c:v>
                </c:pt>
                <c:pt idx="185">
                  <c:v>676.08</c:v>
                </c:pt>
                <c:pt idx="186">
                  <c:v>679.39</c:v>
                </c:pt>
                <c:pt idx="187">
                  <c:v>682.7</c:v>
                </c:pt>
                <c:pt idx="188">
                  <c:v>686.01</c:v>
                </c:pt>
                <c:pt idx="189">
                  <c:v>689.32</c:v>
                </c:pt>
                <c:pt idx="190">
                  <c:v>692.62</c:v>
                </c:pt>
                <c:pt idx="191">
                  <c:v>695.92</c:v>
                </c:pt>
                <c:pt idx="192">
                  <c:v>699.22</c:v>
                </c:pt>
                <c:pt idx="193">
                  <c:v>702.53</c:v>
                </c:pt>
                <c:pt idx="194">
                  <c:v>705.82</c:v>
                </c:pt>
                <c:pt idx="195">
                  <c:v>709.12</c:v>
                </c:pt>
                <c:pt idx="196">
                  <c:v>712.42</c:v>
                </c:pt>
                <c:pt idx="197">
                  <c:v>715.72</c:v>
                </c:pt>
                <c:pt idx="198">
                  <c:v>719.01</c:v>
                </c:pt>
                <c:pt idx="199">
                  <c:v>722.3</c:v>
                </c:pt>
                <c:pt idx="200">
                  <c:v>725.59</c:v>
                </c:pt>
                <c:pt idx="201">
                  <c:v>728.88</c:v>
                </c:pt>
                <c:pt idx="202">
                  <c:v>732.17</c:v>
                </c:pt>
                <c:pt idx="203">
                  <c:v>735.46</c:v>
                </c:pt>
                <c:pt idx="204">
                  <c:v>738.75</c:v>
                </c:pt>
                <c:pt idx="205">
                  <c:v>742.03</c:v>
                </c:pt>
                <c:pt idx="206">
                  <c:v>745.32</c:v>
                </c:pt>
                <c:pt idx="207">
                  <c:v>748.6</c:v>
                </c:pt>
                <c:pt idx="208">
                  <c:v>751.88</c:v>
                </c:pt>
                <c:pt idx="209">
                  <c:v>755.16</c:v>
                </c:pt>
                <c:pt idx="210">
                  <c:v>758.44</c:v>
                </c:pt>
                <c:pt idx="211">
                  <c:v>761.72</c:v>
                </c:pt>
                <c:pt idx="212">
                  <c:v>765</c:v>
                </c:pt>
                <c:pt idx="213">
                  <c:v>768.27</c:v>
                </c:pt>
                <c:pt idx="214">
                  <c:v>771.55</c:v>
                </c:pt>
                <c:pt idx="215">
                  <c:v>774.82</c:v>
                </c:pt>
                <c:pt idx="216">
                  <c:v>778.09</c:v>
                </c:pt>
                <c:pt idx="217">
                  <c:v>781.36</c:v>
                </c:pt>
                <c:pt idx="218">
                  <c:v>784.63</c:v>
                </c:pt>
                <c:pt idx="219">
                  <c:v>787.9</c:v>
                </c:pt>
                <c:pt idx="220">
                  <c:v>791.17</c:v>
                </c:pt>
                <c:pt idx="221">
                  <c:v>794.43</c:v>
                </c:pt>
                <c:pt idx="222">
                  <c:v>797.7</c:v>
                </c:pt>
                <c:pt idx="223">
                  <c:v>800.96</c:v>
                </c:pt>
                <c:pt idx="224">
                  <c:v>804.22</c:v>
                </c:pt>
                <c:pt idx="225">
                  <c:v>807.48</c:v>
                </c:pt>
                <c:pt idx="226">
                  <c:v>810.74</c:v>
                </c:pt>
                <c:pt idx="227">
                  <c:v>814</c:v>
                </c:pt>
                <c:pt idx="228">
                  <c:v>817.25</c:v>
                </c:pt>
                <c:pt idx="229">
                  <c:v>820.51</c:v>
                </c:pt>
                <c:pt idx="230">
                  <c:v>823.76</c:v>
                </c:pt>
                <c:pt idx="231">
                  <c:v>827.02</c:v>
                </c:pt>
                <c:pt idx="232">
                  <c:v>830.27</c:v>
                </c:pt>
                <c:pt idx="233">
                  <c:v>833.52</c:v>
                </c:pt>
                <c:pt idx="234">
                  <c:v>836.77</c:v>
                </c:pt>
                <c:pt idx="235">
                  <c:v>840.02</c:v>
                </c:pt>
                <c:pt idx="236">
                  <c:v>843.26</c:v>
                </c:pt>
                <c:pt idx="237">
                  <c:v>846.51</c:v>
                </c:pt>
                <c:pt idx="238">
                  <c:v>849.75</c:v>
                </c:pt>
                <c:pt idx="239">
                  <c:v>853</c:v>
                </c:pt>
                <c:pt idx="240">
                  <c:v>856.24</c:v>
                </c:pt>
                <c:pt idx="241">
                  <c:v>859.48</c:v>
                </c:pt>
                <c:pt idx="242">
                  <c:v>862.72</c:v>
                </c:pt>
                <c:pt idx="243">
                  <c:v>865.96</c:v>
                </c:pt>
                <c:pt idx="244">
                  <c:v>869.19</c:v>
                </c:pt>
                <c:pt idx="245">
                  <c:v>872.43</c:v>
                </c:pt>
                <c:pt idx="246">
                  <c:v>875.66</c:v>
                </c:pt>
                <c:pt idx="247">
                  <c:v>878.9</c:v>
                </c:pt>
                <c:pt idx="248">
                  <c:v>882.13</c:v>
                </c:pt>
                <c:pt idx="249">
                  <c:v>885.36</c:v>
                </c:pt>
                <c:pt idx="250">
                  <c:v>888.59</c:v>
                </c:pt>
                <c:pt idx="251">
                  <c:v>891.82</c:v>
                </c:pt>
                <c:pt idx="252">
                  <c:v>895.04</c:v>
                </c:pt>
                <c:pt idx="253">
                  <c:v>898.27</c:v>
                </c:pt>
                <c:pt idx="254">
                  <c:v>901.49</c:v>
                </c:pt>
                <c:pt idx="255">
                  <c:v>904.72</c:v>
                </c:pt>
                <c:pt idx="256">
                  <c:v>907.94</c:v>
                </c:pt>
                <c:pt idx="257">
                  <c:v>911.16</c:v>
                </c:pt>
                <c:pt idx="258">
                  <c:v>914.38</c:v>
                </c:pt>
                <c:pt idx="259">
                  <c:v>917.6</c:v>
                </c:pt>
                <c:pt idx="260">
                  <c:v>920.82</c:v>
                </c:pt>
                <c:pt idx="261">
                  <c:v>924.03</c:v>
                </c:pt>
                <c:pt idx="262">
                  <c:v>927.25</c:v>
                </c:pt>
                <c:pt idx="263">
                  <c:v>930.46</c:v>
                </c:pt>
                <c:pt idx="264">
                  <c:v>933.67</c:v>
                </c:pt>
                <c:pt idx="265">
                  <c:v>936.88</c:v>
                </c:pt>
                <c:pt idx="266">
                  <c:v>940.09</c:v>
                </c:pt>
                <c:pt idx="267">
                  <c:v>943.3</c:v>
                </c:pt>
                <c:pt idx="268">
                  <c:v>946.51</c:v>
                </c:pt>
                <c:pt idx="269">
                  <c:v>949.72</c:v>
                </c:pt>
                <c:pt idx="270">
                  <c:v>952.92</c:v>
                </c:pt>
                <c:pt idx="271">
                  <c:v>956.13</c:v>
                </c:pt>
                <c:pt idx="272">
                  <c:v>959.33</c:v>
                </c:pt>
                <c:pt idx="273">
                  <c:v>962.53</c:v>
                </c:pt>
                <c:pt idx="274">
                  <c:v>965.73</c:v>
                </c:pt>
                <c:pt idx="275">
                  <c:v>968.93</c:v>
                </c:pt>
                <c:pt idx="276">
                  <c:v>972.13</c:v>
                </c:pt>
                <c:pt idx="277">
                  <c:v>975.32</c:v>
                </c:pt>
                <c:pt idx="278">
                  <c:v>978.52</c:v>
                </c:pt>
                <c:pt idx="279">
                  <c:v>981.71</c:v>
                </c:pt>
                <c:pt idx="280">
                  <c:v>984.91</c:v>
                </c:pt>
                <c:pt idx="281">
                  <c:v>988.1</c:v>
                </c:pt>
                <c:pt idx="282">
                  <c:v>991.29</c:v>
                </c:pt>
                <c:pt idx="283">
                  <c:v>994.48</c:v>
                </c:pt>
                <c:pt idx="284">
                  <c:v>997.67</c:v>
                </c:pt>
                <c:pt idx="285">
                  <c:v>1000.9</c:v>
                </c:pt>
                <c:pt idx="286">
                  <c:v>1004</c:v>
                </c:pt>
                <c:pt idx="287">
                  <c:v>1007.2</c:v>
                </c:pt>
                <c:pt idx="288">
                  <c:v>1010.4</c:v>
                </c:pt>
                <c:pt idx="289">
                  <c:v>1013.6</c:v>
                </c:pt>
                <c:pt idx="290">
                  <c:v>1016.8</c:v>
                </c:pt>
                <c:pt idx="291">
                  <c:v>1020</c:v>
                </c:pt>
                <c:pt idx="292">
                  <c:v>1023.1</c:v>
                </c:pt>
                <c:pt idx="293">
                  <c:v>1026.3</c:v>
                </c:pt>
                <c:pt idx="294">
                  <c:v>1029.5</c:v>
                </c:pt>
                <c:pt idx="295">
                  <c:v>1032.7</c:v>
                </c:pt>
                <c:pt idx="296">
                  <c:v>1035.8</c:v>
                </c:pt>
                <c:pt idx="297">
                  <c:v>1039</c:v>
                </c:pt>
                <c:pt idx="298">
                  <c:v>1042.2</c:v>
                </c:pt>
                <c:pt idx="299">
                  <c:v>1045.3</c:v>
                </c:pt>
                <c:pt idx="300">
                  <c:v>1048.5</c:v>
                </c:pt>
                <c:pt idx="301">
                  <c:v>1051.7</c:v>
                </c:pt>
                <c:pt idx="302">
                  <c:v>1054.8</c:v>
                </c:pt>
                <c:pt idx="303">
                  <c:v>1058</c:v>
                </c:pt>
                <c:pt idx="304">
                  <c:v>1061.2</c:v>
                </c:pt>
                <c:pt idx="305">
                  <c:v>1064.3</c:v>
                </c:pt>
                <c:pt idx="306">
                  <c:v>1067.5</c:v>
                </c:pt>
                <c:pt idx="307">
                  <c:v>1070.7</c:v>
                </c:pt>
                <c:pt idx="308">
                  <c:v>1073.8</c:v>
                </c:pt>
                <c:pt idx="309">
                  <c:v>1077</c:v>
                </c:pt>
                <c:pt idx="310">
                  <c:v>1080.0999999999999</c:v>
                </c:pt>
                <c:pt idx="311">
                  <c:v>1083.3</c:v>
                </c:pt>
                <c:pt idx="312">
                  <c:v>1086.4000000000001</c:v>
                </c:pt>
                <c:pt idx="313">
                  <c:v>1089.5999999999999</c:v>
                </c:pt>
                <c:pt idx="314">
                  <c:v>1092.8</c:v>
                </c:pt>
                <c:pt idx="315">
                  <c:v>1095.9000000000001</c:v>
                </c:pt>
                <c:pt idx="316">
                  <c:v>1099.0999999999999</c:v>
                </c:pt>
                <c:pt idx="317">
                  <c:v>1102.2</c:v>
                </c:pt>
                <c:pt idx="318">
                  <c:v>1105.4000000000001</c:v>
                </c:pt>
                <c:pt idx="319">
                  <c:v>1108.5</c:v>
                </c:pt>
                <c:pt idx="320">
                  <c:v>1111.5999999999999</c:v>
                </c:pt>
                <c:pt idx="321">
                  <c:v>1114.8</c:v>
                </c:pt>
                <c:pt idx="322">
                  <c:v>1117.9000000000001</c:v>
                </c:pt>
                <c:pt idx="323">
                  <c:v>1121.0999999999999</c:v>
                </c:pt>
                <c:pt idx="324">
                  <c:v>1124.2</c:v>
                </c:pt>
                <c:pt idx="325">
                  <c:v>1127.4000000000001</c:v>
                </c:pt>
                <c:pt idx="326">
                  <c:v>1130.5</c:v>
                </c:pt>
                <c:pt idx="327">
                  <c:v>1133.5999999999999</c:v>
                </c:pt>
                <c:pt idx="328">
                  <c:v>1136.8</c:v>
                </c:pt>
                <c:pt idx="329">
                  <c:v>1139.9000000000001</c:v>
                </c:pt>
                <c:pt idx="330">
                  <c:v>1143</c:v>
                </c:pt>
                <c:pt idx="331">
                  <c:v>1146.2</c:v>
                </c:pt>
                <c:pt idx="332">
                  <c:v>1149.3</c:v>
                </c:pt>
                <c:pt idx="333">
                  <c:v>1152.4000000000001</c:v>
                </c:pt>
                <c:pt idx="334">
                  <c:v>1155.5999999999999</c:v>
                </c:pt>
                <c:pt idx="335">
                  <c:v>1158.7</c:v>
                </c:pt>
                <c:pt idx="336">
                  <c:v>1161.8</c:v>
                </c:pt>
                <c:pt idx="337">
                  <c:v>1164.9000000000001</c:v>
                </c:pt>
                <c:pt idx="338">
                  <c:v>1168.0999999999999</c:v>
                </c:pt>
                <c:pt idx="339">
                  <c:v>1171.2</c:v>
                </c:pt>
                <c:pt idx="340">
                  <c:v>1174.3</c:v>
                </c:pt>
                <c:pt idx="341">
                  <c:v>1177.4000000000001</c:v>
                </c:pt>
                <c:pt idx="342">
                  <c:v>1180.5</c:v>
                </c:pt>
                <c:pt idx="343">
                  <c:v>1183.7</c:v>
                </c:pt>
                <c:pt idx="344">
                  <c:v>1186.8</c:v>
                </c:pt>
                <c:pt idx="345">
                  <c:v>1189.9000000000001</c:v>
                </c:pt>
                <c:pt idx="346">
                  <c:v>1193</c:v>
                </c:pt>
                <c:pt idx="347">
                  <c:v>1196.0999999999999</c:v>
                </c:pt>
                <c:pt idx="348">
                  <c:v>1199.2</c:v>
                </c:pt>
                <c:pt idx="349">
                  <c:v>1202.3</c:v>
                </c:pt>
                <c:pt idx="350">
                  <c:v>1205.5</c:v>
                </c:pt>
                <c:pt idx="351">
                  <c:v>1208.5999999999999</c:v>
                </c:pt>
                <c:pt idx="352">
                  <c:v>1211.7</c:v>
                </c:pt>
                <c:pt idx="353">
                  <c:v>1214.8</c:v>
                </c:pt>
                <c:pt idx="354">
                  <c:v>1217.9000000000001</c:v>
                </c:pt>
                <c:pt idx="355">
                  <c:v>1221</c:v>
                </c:pt>
                <c:pt idx="356">
                  <c:v>1224.0999999999999</c:v>
                </c:pt>
                <c:pt idx="357">
                  <c:v>1227.2</c:v>
                </c:pt>
                <c:pt idx="358">
                  <c:v>1230.3</c:v>
                </c:pt>
                <c:pt idx="359">
                  <c:v>1233.4000000000001</c:v>
                </c:pt>
                <c:pt idx="360">
                  <c:v>1236.5</c:v>
                </c:pt>
                <c:pt idx="361">
                  <c:v>1239.5999999999999</c:v>
                </c:pt>
                <c:pt idx="362">
                  <c:v>1242.7</c:v>
                </c:pt>
                <c:pt idx="363">
                  <c:v>1245.8</c:v>
                </c:pt>
                <c:pt idx="364">
                  <c:v>1248.9000000000001</c:v>
                </c:pt>
                <c:pt idx="365">
                  <c:v>1252</c:v>
                </c:pt>
                <c:pt idx="366">
                  <c:v>1255.0999999999999</c:v>
                </c:pt>
                <c:pt idx="367">
                  <c:v>1258.2</c:v>
                </c:pt>
                <c:pt idx="368">
                  <c:v>1261.2</c:v>
                </c:pt>
                <c:pt idx="369">
                  <c:v>1264.3</c:v>
                </c:pt>
                <c:pt idx="370">
                  <c:v>1267.4000000000001</c:v>
                </c:pt>
                <c:pt idx="371">
                  <c:v>1270.5</c:v>
                </c:pt>
                <c:pt idx="372">
                  <c:v>1273.5999999999999</c:v>
                </c:pt>
                <c:pt idx="373">
                  <c:v>1276.7</c:v>
                </c:pt>
                <c:pt idx="374">
                  <c:v>1279.8</c:v>
                </c:pt>
                <c:pt idx="375">
                  <c:v>1282.8</c:v>
                </c:pt>
                <c:pt idx="376">
                  <c:v>1285.9000000000001</c:v>
                </c:pt>
                <c:pt idx="377">
                  <c:v>1289</c:v>
                </c:pt>
                <c:pt idx="378">
                  <c:v>1292.0999999999999</c:v>
                </c:pt>
                <c:pt idx="379">
                  <c:v>1295.0999999999999</c:v>
                </c:pt>
                <c:pt idx="380">
                  <c:v>1298.2</c:v>
                </c:pt>
                <c:pt idx="381">
                  <c:v>1301.3</c:v>
                </c:pt>
                <c:pt idx="382">
                  <c:v>1304.4000000000001</c:v>
                </c:pt>
                <c:pt idx="383">
                  <c:v>1307.4000000000001</c:v>
                </c:pt>
                <c:pt idx="384">
                  <c:v>1310.5</c:v>
                </c:pt>
                <c:pt idx="385">
                  <c:v>1313.6</c:v>
                </c:pt>
                <c:pt idx="386">
                  <c:v>1316.7</c:v>
                </c:pt>
                <c:pt idx="387">
                  <c:v>1319.7</c:v>
                </c:pt>
                <c:pt idx="388">
                  <c:v>1322.8</c:v>
                </c:pt>
                <c:pt idx="389">
                  <c:v>1325.9</c:v>
                </c:pt>
                <c:pt idx="390">
                  <c:v>1328.9</c:v>
                </c:pt>
                <c:pt idx="391">
                  <c:v>1332</c:v>
                </c:pt>
                <c:pt idx="392">
                  <c:v>1335</c:v>
                </c:pt>
                <c:pt idx="393">
                  <c:v>1338.1</c:v>
                </c:pt>
                <c:pt idx="394">
                  <c:v>1341.2</c:v>
                </c:pt>
                <c:pt idx="395">
                  <c:v>1344.2</c:v>
                </c:pt>
                <c:pt idx="396">
                  <c:v>1347.3</c:v>
                </c:pt>
                <c:pt idx="397">
                  <c:v>1350.3</c:v>
                </c:pt>
                <c:pt idx="398">
                  <c:v>1353.4</c:v>
                </c:pt>
                <c:pt idx="399">
                  <c:v>1356.4</c:v>
                </c:pt>
                <c:pt idx="400">
                  <c:v>1359.5</c:v>
                </c:pt>
                <c:pt idx="401">
                  <c:v>1362.5</c:v>
                </c:pt>
                <c:pt idx="402">
                  <c:v>1365.6</c:v>
                </c:pt>
                <c:pt idx="403">
                  <c:v>1368.6</c:v>
                </c:pt>
                <c:pt idx="404">
                  <c:v>1371.7</c:v>
                </c:pt>
                <c:pt idx="405">
                  <c:v>1374.7</c:v>
                </c:pt>
                <c:pt idx="406">
                  <c:v>1377.8</c:v>
                </c:pt>
                <c:pt idx="407">
                  <c:v>1380.8</c:v>
                </c:pt>
                <c:pt idx="408">
                  <c:v>1383.9</c:v>
                </c:pt>
                <c:pt idx="409">
                  <c:v>1386.9</c:v>
                </c:pt>
                <c:pt idx="410">
                  <c:v>1390</c:v>
                </c:pt>
                <c:pt idx="411">
                  <c:v>1393</c:v>
                </c:pt>
                <c:pt idx="412">
                  <c:v>1396</c:v>
                </c:pt>
                <c:pt idx="413">
                  <c:v>1399.1</c:v>
                </c:pt>
                <c:pt idx="414">
                  <c:v>1402.1</c:v>
                </c:pt>
                <c:pt idx="415">
                  <c:v>1405.2</c:v>
                </c:pt>
                <c:pt idx="416">
                  <c:v>1408.2</c:v>
                </c:pt>
                <c:pt idx="417">
                  <c:v>1411.2</c:v>
                </c:pt>
                <c:pt idx="418">
                  <c:v>1414.3</c:v>
                </c:pt>
                <c:pt idx="419">
                  <c:v>1417.3</c:v>
                </c:pt>
                <c:pt idx="420">
                  <c:v>1420.3</c:v>
                </c:pt>
                <c:pt idx="421">
                  <c:v>1423.3</c:v>
                </c:pt>
                <c:pt idx="422">
                  <c:v>1426.4</c:v>
                </c:pt>
                <c:pt idx="423">
                  <c:v>1429.4</c:v>
                </c:pt>
                <c:pt idx="424">
                  <c:v>1432.4</c:v>
                </c:pt>
                <c:pt idx="425">
                  <c:v>1435.5</c:v>
                </c:pt>
                <c:pt idx="426">
                  <c:v>1438.5</c:v>
                </c:pt>
                <c:pt idx="427">
                  <c:v>1441.5</c:v>
                </c:pt>
                <c:pt idx="428">
                  <c:v>1444.5</c:v>
                </c:pt>
                <c:pt idx="429">
                  <c:v>1447.5</c:v>
                </c:pt>
                <c:pt idx="430">
                  <c:v>1450.6</c:v>
                </c:pt>
                <c:pt idx="431">
                  <c:v>1453.6</c:v>
                </c:pt>
                <c:pt idx="432">
                  <c:v>1456.6</c:v>
                </c:pt>
                <c:pt idx="433">
                  <c:v>1459.6</c:v>
                </c:pt>
                <c:pt idx="434">
                  <c:v>1462.6</c:v>
                </c:pt>
                <c:pt idx="435">
                  <c:v>1465.6</c:v>
                </c:pt>
                <c:pt idx="436">
                  <c:v>1468.7</c:v>
                </c:pt>
                <c:pt idx="437">
                  <c:v>1471.7</c:v>
                </c:pt>
                <c:pt idx="438">
                  <c:v>1474.7</c:v>
                </c:pt>
                <c:pt idx="439">
                  <c:v>1477.7</c:v>
                </c:pt>
                <c:pt idx="440">
                  <c:v>1480.7</c:v>
                </c:pt>
                <c:pt idx="441">
                  <c:v>1483.7</c:v>
                </c:pt>
                <c:pt idx="442">
                  <c:v>1486.7</c:v>
                </c:pt>
                <c:pt idx="443">
                  <c:v>1489.7</c:v>
                </c:pt>
                <c:pt idx="444">
                  <c:v>1492.7</c:v>
                </c:pt>
                <c:pt idx="445">
                  <c:v>1495.7</c:v>
                </c:pt>
                <c:pt idx="446">
                  <c:v>1498.7</c:v>
                </c:pt>
                <c:pt idx="447">
                  <c:v>1501.7</c:v>
                </c:pt>
                <c:pt idx="448">
                  <c:v>1504.7</c:v>
                </c:pt>
                <c:pt idx="449">
                  <c:v>1507.7</c:v>
                </c:pt>
                <c:pt idx="450">
                  <c:v>1510.7</c:v>
                </c:pt>
                <c:pt idx="451">
                  <c:v>1513.7</c:v>
                </c:pt>
                <c:pt idx="452">
                  <c:v>1516.7</c:v>
                </c:pt>
                <c:pt idx="453">
                  <c:v>1519.7</c:v>
                </c:pt>
                <c:pt idx="454">
                  <c:v>1522.7</c:v>
                </c:pt>
                <c:pt idx="455">
                  <c:v>1525.7</c:v>
                </c:pt>
                <c:pt idx="456">
                  <c:v>1528.7</c:v>
                </c:pt>
                <c:pt idx="457">
                  <c:v>1531.7</c:v>
                </c:pt>
                <c:pt idx="458">
                  <c:v>1534.6</c:v>
                </c:pt>
                <c:pt idx="459">
                  <c:v>1537.6</c:v>
                </c:pt>
                <c:pt idx="460">
                  <c:v>1540.6</c:v>
                </c:pt>
                <c:pt idx="461">
                  <c:v>1543.6</c:v>
                </c:pt>
                <c:pt idx="462">
                  <c:v>1546.6</c:v>
                </c:pt>
                <c:pt idx="463">
                  <c:v>1549.6</c:v>
                </c:pt>
                <c:pt idx="464">
                  <c:v>1552.6</c:v>
                </c:pt>
                <c:pt idx="465">
                  <c:v>1555.5</c:v>
                </c:pt>
                <c:pt idx="466">
                  <c:v>1558.5</c:v>
                </c:pt>
                <c:pt idx="467">
                  <c:v>1561.5</c:v>
                </c:pt>
                <c:pt idx="468">
                  <c:v>1564.5</c:v>
                </c:pt>
                <c:pt idx="469">
                  <c:v>1567.4</c:v>
                </c:pt>
                <c:pt idx="470">
                  <c:v>1570.4</c:v>
                </c:pt>
                <c:pt idx="471">
                  <c:v>1573.4</c:v>
                </c:pt>
                <c:pt idx="472">
                  <c:v>1576.4</c:v>
                </c:pt>
                <c:pt idx="473">
                  <c:v>1579.3</c:v>
                </c:pt>
                <c:pt idx="474">
                  <c:v>1582.3</c:v>
                </c:pt>
                <c:pt idx="475">
                  <c:v>1585.3</c:v>
                </c:pt>
                <c:pt idx="476">
                  <c:v>1588.3</c:v>
                </c:pt>
                <c:pt idx="477">
                  <c:v>1591.2</c:v>
                </c:pt>
                <c:pt idx="478">
                  <c:v>1594.2</c:v>
                </c:pt>
                <c:pt idx="479">
                  <c:v>1597.2</c:v>
                </c:pt>
                <c:pt idx="480">
                  <c:v>1600.1</c:v>
                </c:pt>
                <c:pt idx="481">
                  <c:v>1603.1</c:v>
                </c:pt>
                <c:pt idx="482">
                  <c:v>1606</c:v>
                </c:pt>
                <c:pt idx="483">
                  <c:v>1609</c:v>
                </c:pt>
                <c:pt idx="484">
                  <c:v>1612</c:v>
                </c:pt>
                <c:pt idx="485">
                  <c:v>1614.9</c:v>
                </c:pt>
                <c:pt idx="486">
                  <c:v>1617.9</c:v>
                </c:pt>
                <c:pt idx="487">
                  <c:v>1620.8</c:v>
                </c:pt>
                <c:pt idx="488">
                  <c:v>1623.8</c:v>
                </c:pt>
                <c:pt idx="489">
                  <c:v>1626.7</c:v>
                </c:pt>
                <c:pt idx="490">
                  <c:v>1629.7</c:v>
                </c:pt>
                <c:pt idx="491">
                  <c:v>1632.7</c:v>
                </c:pt>
                <c:pt idx="492">
                  <c:v>1635.6</c:v>
                </c:pt>
                <c:pt idx="493">
                  <c:v>1638.6</c:v>
                </c:pt>
                <c:pt idx="494">
                  <c:v>1641.5</c:v>
                </c:pt>
                <c:pt idx="495">
                  <c:v>1644.5</c:v>
                </c:pt>
                <c:pt idx="496">
                  <c:v>1647.4</c:v>
                </c:pt>
                <c:pt idx="497">
                  <c:v>1650.3</c:v>
                </c:pt>
                <c:pt idx="498">
                  <c:v>1653.3</c:v>
                </c:pt>
                <c:pt idx="499">
                  <c:v>1656.2</c:v>
                </c:pt>
                <c:pt idx="500">
                  <c:v>1659.2</c:v>
                </c:pt>
                <c:pt idx="501">
                  <c:v>1662.1</c:v>
                </c:pt>
                <c:pt idx="502">
                  <c:v>1665.1</c:v>
                </c:pt>
                <c:pt idx="503">
                  <c:v>1668</c:v>
                </c:pt>
                <c:pt idx="504">
                  <c:v>1670.9</c:v>
                </c:pt>
                <c:pt idx="505">
                  <c:v>1673.9</c:v>
                </c:pt>
                <c:pt idx="506">
                  <c:v>1676.8</c:v>
                </c:pt>
                <c:pt idx="507">
                  <c:v>1679.7</c:v>
                </c:pt>
                <c:pt idx="508">
                  <c:v>1682.7</c:v>
                </c:pt>
                <c:pt idx="509">
                  <c:v>1685.6</c:v>
                </c:pt>
                <c:pt idx="510">
                  <c:v>1688.5</c:v>
                </c:pt>
                <c:pt idx="511">
                  <c:v>1691.5</c:v>
                </c:pt>
                <c:pt idx="512">
                  <c:v>1694.4</c:v>
                </c:pt>
                <c:pt idx="513">
                  <c:v>1697.3</c:v>
                </c:pt>
                <c:pt idx="514">
                  <c:v>1700.3</c:v>
                </c:pt>
                <c:pt idx="515">
                  <c:v>1703.2</c:v>
                </c:pt>
                <c:pt idx="516">
                  <c:v>1706.1</c:v>
                </c:pt>
                <c:pt idx="517">
                  <c:v>1709</c:v>
                </c:pt>
                <c:pt idx="518">
                  <c:v>1712</c:v>
                </c:pt>
                <c:pt idx="519">
                  <c:v>1714.9</c:v>
                </c:pt>
                <c:pt idx="520">
                  <c:v>1717.8</c:v>
                </c:pt>
                <c:pt idx="521">
                  <c:v>1720.7</c:v>
                </c:pt>
                <c:pt idx="522">
                  <c:v>1723.7</c:v>
                </c:pt>
                <c:pt idx="523">
                  <c:v>1726.6</c:v>
                </c:pt>
                <c:pt idx="524">
                  <c:v>1729.5</c:v>
                </c:pt>
                <c:pt idx="525">
                  <c:v>1732.4</c:v>
                </c:pt>
                <c:pt idx="526">
                  <c:v>1735.3</c:v>
                </c:pt>
                <c:pt idx="527">
                  <c:v>1738.2</c:v>
                </c:pt>
                <c:pt idx="528">
                  <c:v>1741.1</c:v>
                </c:pt>
                <c:pt idx="529">
                  <c:v>1744.1</c:v>
                </c:pt>
                <c:pt idx="530">
                  <c:v>1747</c:v>
                </c:pt>
                <c:pt idx="531">
                  <c:v>1749.9</c:v>
                </c:pt>
                <c:pt idx="532">
                  <c:v>1752.8</c:v>
                </c:pt>
                <c:pt idx="533">
                  <c:v>1755.7</c:v>
                </c:pt>
                <c:pt idx="534">
                  <c:v>1758.6</c:v>
                </c:pt>
                <c:pt idx="535">
                  <c:v>1761.5</c:v>
                </c:pt>
                <c:pt idx="536">
                  <c:v>1764.4</c:v>
                </c:pt>
                <c:pt idx="537">
                  <c:v>1767.3</c:v>
                </c:pt>
                <c:pt idx="538">
                  <c:v>1770.2</c:v>
                </c:pt>
                <c:pt idx="539">
                  <c:v>1773.1</c:v>
                </c:pt>
                <c:pt idx="540">
                  <c:v>1776</c:v>
                </c:pt>
                <c:pt idx="541">
                  <c:v>1778.9</c:v>
                </c:pt>
                <c:pt idx="542">
                  <c:v>1781.8</c:v>
                </c:pt>
                <c:pt idx="543">
                  <c:v>1784.7</c:v>
                </c:pt>
                <c:pt idx="544">
                  <c:v>1787.6</c:v>
                </c:pt>
                <c:pt idx="545">
                  <c:v>1790.5</c:v>
                </c:pt>
                <c:pt idx="546">
                  <c:v>1793.4</c:v>
                </c:pt>
                <c:pt idx="547">
                  <c:v>1796.3</c:v>
                </c:pt>
                <c:pt idx="548">
                  <c:v>1799.2</c:v>
                </c:pt>
                <c:pt idx="549">
                  <c:v>1802.1</c:v>
                </c:pt>
                <c:pt idx="550">
                  <c:v>1805</c:v>
                </c:pt>
                <c:pt idx="551">
                  <c:v>1807.9</c:v>
                </c:pt>
                <c:pt idx="552">
                  <c:v>1810.7</c:v>
                </c:pt>
                <c:pt idx="553">
                  <c:v>1813.6</c:v>
                </c:pt>
                <c:pt idx="554">
                  <c:v>1816.5</c:v>
                </c:pt>
                <c:pt idx="555">
                  <c:v>1819.4</c:v>
                </c:pt>
                <c:pt idx="556">
                  <c:v>1822.3</c:v>
                </c:pt>
                <c:pt idx="557">
                  <c:v>1825.2</c:v>
                </c:pt>
                <c:pt idx="558">
                  <c:v>1828.1</c:v>
                </c:pt>
                <c:pt idx="559">
                  <c:v>1830.9</c:v>
                </c:pt>
                <c:pt idx="560">
                  <c:v>1833.8</c:v>
                </c:pt>
                <c:pt idx="561">
                  <c:v>1836.7</c:v>
                </c:pt>
                <c:pt idx="562">
                  <c:v>1839.6</c:v>
                </c:pt>
                <c:pt idx="563">
                  <c:v>1842.4</c:v>
                </c:pt>
                <c:pt idx="564">
                  <c:v>1845.3</c:v>
                </c:pt>
                <c:pt idx="565">
                  <c:v>1848.2</c:v>
                </c:pt>
                <c:pt idx="566">
                  <c:v>1851.1</c:v>
                </c:pt>
                <c:pt idx="567">
                  <c:v>1853.9</c:v>
                </c:pt>
                <c:pt idx="568">
                  <c:v>1856.8</c:v>
                </c:pt>
                <c:pt idx="569">
                  <c:v>1859.7</c:v>
                </c:pt>
                <c:pt idx="570">
                  <c:v>1862.6</c:v>
                </c:pt>
                <c:pt idx="571">
                  <c:v>1865.4</c:v>
                </c:pt>
                <c:pt idx="572">
                  <c:v>1868.3</c:v>
                </c:pt>
                <c:pt idx="573">
                  <c:v>1871.2</c:v>
                </c:pt>
                <c:pt idx="574">
                  <c:v>1874</c:v>
                </c:pt>
                <c:pt idx="575">
                  <c:v>1876.9</c:v>
                </c:pt>
                <c:pt idx="576">
                  <c:v>1879.8</c:v>
                </c:pt>
                <c:pt idx="577">
                  <c:v>1882.6</c:v>
                </c:pt>
                <c:pt idx="578">
                  <c:v>1885.5</c:v>
                </c:pt>
                <c:pt idx="579">
                  <c:v>1888.3</c:v>
                </c:pt>
                <c:pt idx="580">
                  <c:v>1891.2</c:v>
                </c:pt>
                <c:pt idx="581">
                  <c:v>1894.1</c:v>
                </c:pt>
                <c:pt idx="582">
                  <c:v>1896.9</c:v>
                </c:pt>
                <c:pt idx="583">
                  <c:v>1899.8</c:v>
                </c:pt>
                <c:pt idx="584">
                  <c:v>1902.6</c:v>
                </c:pt>
                <c:pt idx="585">
                  <c:v>1905.5</c:v>
                </c:pt>
                <c:pt idx="586">
                  <c:v>1908.3</c:v>
                </c:pt>
                <c:pt idx="587">
                  <c:v>1911.2</c:v>
                </c:pt>
                <c:pt idx="588">
                  <c:v>1914</c:v>
                </c:pt>
                <c:pt idx="589">
                  <c:v>1916.9</c:v>
                </c:pt>
                <c:pt idx="590">
                  <c:v>1919.7</c:v>
                </c:pt>
                <c:pt idx="591">
                  <c:v>1922.6</c:v>
                </c:pt>
                <c:pt idx="592">
                  <c:v>1925.4</c:v>
                </c:pt>
                <c:pt idx="593">
                  <c:v>1928.3</c:v>
                </c:pt>
                <c:pt idx="594">
                  <c:v>1931.1</c:v>
                </c:pt>
                <c:pt idx="595">
                  <c:v>1934</c:v>
                </c:pt>
                <c:pt idx="596">
                  <c:v>1936.8</c:v>
                </c:pt>
                <c:pt idx="597">
                  <c:v>1939.6</c:v>
                </c:pt>
                <c:pt idx="598">
                  <c:v>1942.5</c:v>
                </c:pt>
                <c:pt idx="599">
                  <c:v>1945.3</c:v>
                </c:pt>
                <c:pt idx="600">
                  <c:v>1948.2</c:v>
                </c:pt>
                <c:pt idx="601">
                  <c:v>1951</c:v>
                </c:pt>
                <c:pt idx="602">
                  <c:v>1953.8</c:v>
                </c:pt>
                <c:pt idx="603">
                  <c:v>1956.7</c:v>
                </c:pt>
                <c:pt idx="604">
                  <c:v>1959.5</c:v>
                </c:pt>
                <c:pt idx="605">
                  <c:v>1962.3</c:v>
                </c:pt>
                <c:pt idx="606">
                  <c:v>1965.2</c:v>
                </c:pt>
                <c:pt idx="607">
                  <c:v>1968</c:v>
                </c:pt>
                <c:pt idx="608">
                  <c:v>1970.8</c:v>
                </c:pt>
                <c:pt idx="609">
                  <c:v>1973.7</c:v>
                </c:pt>
                <c:pt idx="610">
                  <c:v>1976.5</c:v>
                </c:pt>
                <c:pt idx="611">
                  <c:v>1979.3</c:v>
                </c:pt>
                <c:pt idx="612">
                  <c:v>1982.1</c:v>
                </c:pt>
                <c:pt idx="613">
                  <c:v>1985</c:v>
                </c:pt>
                <c:pt idx="614">
                  <c:v>1987.8</c:v>
                </c:pt>
                <c:pt idx="615">
                  <c:v>1990.6</c:v>
                </c:pt>
                <c:pt idx="616">
                  <c:v>1993.4</c:v>
                </c:pt>
                <c:pt idx="617">
                  <c:v>1996.3</c:v>
                </c:pt>
                <c:pt idx="618">
                  <c:v>1999.1</c:v>
                </c:pt>
                <c:pt idx="619">
                  <c:v>2001.9</c:v>
                </c:pt>
                <c:pt idx="620">
                  <c:v>2004.7</c:v>
                </c:pt>
                <c:pt idx="621">
                  <c:v>2007.5</c:v>
                </c:pt>
                <c:pt idx="622">
                  <c:v>2010.4</c:v>
                </c:pt>
                <c:pt idx="623">
                  <c:v>2013.2</c:v>
                </c:pt>
                <c:pt idx="624">
                  <c:v>2016</c:v>
                </c:pt>
                <c:pt idx="625">
                  <c:v>2018.8</c:v>
                </c:pt>
                <c:pt idx="626">
                  <c:v>2021.6</c:v>
                </c:pt>
                <c:pt idx="627">
                  <c:v>2024.4</c:v>
                </c:pt>
                <c:pt idx="628">
                  <c:v>2027.2</c:v>
                </c:pt>
                <c:pt idx="629">
                  <c:v>2030</c:v>
                </c:pt>
                <c:pt idx="630">
                  <c:v>2032.9</c:v>
                </c:pt>
                <c:pt idx="631">
                  <c:v>2035.7</c:v>
                </c:pt>
                <c:pt idx="632">
                  <c:v>2038.5</c:v>
                </c:pt>
                <c:pt idx="633">
                  <c:v>2041.3</c:v>
                </c:pt>
                <c:pt idx="634">
                  <c:v>2044.1</c:v>
                </c:pt>
                <c:pt idx="635">
                  <c:v>2046.9</c:v>
                </c:pt>
                <c:pt idx="636">
                  <c:v>2049.6999999999998</c:v>
                </c:pt>
                <c:pt idx="637">
                  <c:v>2052.5</c:v>
                </c:pt>
                <c:pt idx="638">
                  <c:v>2055.3000000000002</c:v>
                </c:pt>
                <c:pt idx="639">
                  <c:v>2058.1</c:v>
                </c:pt>
                <c:pt idx="640">
                  <c:v>2060.9</c:v>
                </c:pt>
                <c:pt idx="641">
                  <c:v>2063.6999999999998</c:v>
                </c:pt>
                <c:pt idx="642">
                  <c:v>2066.5</c:v>
                </c:pt>
                <c:pt idx="643">
                  <c:v>2069.3000000000002</c:v>
                </c:pt>
                <c:pt idx="644">
                  <c:v>2072.1</c:v>
                </c:pt>
                <c:pt idx="645">
                  <c:v>2074.9</c:v>
                </c:pt>
                <c:pt idx="646">
                  <c:v>2077.6</c:v>
                </c:pt>
                <c:pt idx="647">
                  <c:v>2080.4</c:v>
                </c:pt>
                <c:pt idx="648">
                  <c:v>2083.1999999999998</c:v>
                </c:pt>
                <c:pt idx="649">
                  <c:v>2086</c:v>
                </c:pt>
                <c:pt idx="650">
                  <c:v>2088.8000000000002</c:v>
                </c:pt>
                <c:pt idx="651">
                  <c:v>2091.6</c:v>
                </c:pt>
                <c:pt idx="652">
                  <c:v>2094.4</c:v>
                </c:pt>
                <c:pt idx="653">
                  <c:v>2097.1999999999998</c:v>
                </c:pt>
                <c:pt idx="654">
                  <c:v>2100</c:v>
                </c:pt>
                <c:pt idx="655">
                  <c:v>2102.6999999999998</c:v>
                </c:pt>
                <c:pt idx="656">
                  <c:v>2105.5</c:v>
                </c:pt>
                <c:pt idx="657">
                  <c:v>2108.3000000000002</c:v>
                </c:pt>
                <c:pt idx="658">
                  <c:v>2111.1</c:v>
                </c:pt>
                <c:pt idx="659">
                  <c:v>2113.9</c:v>
                </c:pt>
                <c:pt idx="660">
                  <c:v>2116.6</c:v>
                </c:pt>
                <c:pt idx="661">
                  <c:v>2119.4</c:v>
                </c:pt>
                <c:pt idx="662">
                  <c:v>2122.1999999999998</c:v>
                </c:pt>
                <c:pt idx="663">
                  <c:v>2125</c:v>
                </c:pt>
                <c:pt idx="664">
                  <c:v>2127.6999999999998</c:v>
                </c:pt>
                <c:pt idx="665">
                  <c:v>2130.5</c:v>
                </c:pt>
                <c:pt idx="666">
                  <c:v>2133.3000000000002</c:v>
                </c:pt>
                <c:pt idx="667">
                  <c:v>2136.1</c:v>
                </c:pt>
                <c:pt idx="668">
                  <c:v>2138.8000000000002</c:v>
                </c:pt>
                <c:pt idx="669">
                  <c:v>2141.6</c:v>
                </c:pt>
                <c:pt idx="670">
                  <c:v>2144.4</c:v>
                </c:pt>
                <c:pt idx="671">
                  <c:v>2147.1</c:v>
                </c:pt>
                <c:pt idx="672">
                  <c:v>2149.9</c:v>
                </c:pt>
                <c:pt idx="673">
                  <c:v>2152.6999999999998</c:v>
                </c:pt>
                <c:pt idx="674">
                  <c:v>2155.4</c:v>
                </c:pt>
                <c:pt idx="675">
                  <c:v>2158.1999999999998</c:v>
                </c:pt>
                <c:pt idx="676">
                  <c:v>2161</c:v>
                </c:pt>
                <c:pt idx="677">
                  <c:v>2163.6999999999998</c:v>
                </c:pt>
                <c:pt idx="678">
                  <c:v>2166.5</c:v>
                </c:pt>
                <c:pt idx="679">
                  <c:v>2169.3000000000002</c:v>
                </c:pt>
                <c:pt idx="680">
                  <c:v>2172</c:v>
                </c:pt>
                <c:pt idx="681">
                  <c:v>2174.8000000000002</c:v>
                </c:pt>
                <c:pt idx="682">
                  <c:v>2177.5</c:v>
                </c:pt>
                <c:pt idx="683">
                  <c:v>2180.3000000000002</c:v>
                </c:pt>
                <c:pt idx="684">
                  <c:v>2183</c:v>
                </c:pt>
                <c:pt idx="685">
                  <c:v>2185.8000000000002</c:v>
                </c:pt>
                <c:pt idx="686">
                  <c:v>2188.5</c:v>
                </c:pt>
                <c:pt idx="687">
                  <c:v>2191.3000000000002</c:v>
                </c:pt>
                <c:pt idx="688">
                  <c:v>2194</c:v>
                </c:pt>
                <c:pt idx="689">
                  <c:v>2196.8000000000002</c:v>
                </c:pt>
                <c:pt idx="690">
                  <c:v>2199.5</c:v>
                </c:pt>
                <c:pt idx="691">
                  <c:v>2202.3000000000002</c:v>
                </c:pt>
                <c:pt idx="692">
                  <c:v>2205</c:v>
                </c:pt>
                <c:pt idx="693">
                  <c:v>2207.8000000000002</c:v>
                </c:pt>
                <c:pt idx="694">
                  <c:v>2210.5</c:v>
                </c:pt>
                <c:pt idx="695">
                  <c:v>2213.3000000000002</c:v>
                </c:pt>
                <c:pt idx="696">
                  <c:v>2216</c:v>
                </c:pt>
                <c:pt idx="697">
                  <c:v>2218.8000000000002</c:v>
                </c:pt>
                <c:pt idx="698">
                  <c:v>2221.5</c:v>
                </c:pt>
                <c:pt idx="699">
                  <c:v>2224.3000000000002</c:v>
                </c:pt>
                <c:pt idx="700">
                  <c:v>2227</c:v>
                </c:pt>
                <c:pt idx="701">
                  <c:v>2229.6999999999998</c:v>
                </c:pt>
                <c:pt idx="702">
                  <c:v>2232.5</c:v>
                </c:pt>
                <c:pt idx="703">
                  <c:v>2235.1999999999998</c:v>
                </c:pt>
                <c:pt idx="704">
                  <c:v>2237.9</c:v>
                </c:pt>
                <c:pt idx="705">
                  <c:v>2240.6999999999998</c:v>
                </c:pt>
                <c:pt idx="706">
                  <c:v>2243.4</c:v>
                </c:pt>
                <c:pt idx="707">
                  <c:v>2246.1</c:v>
                </c:pt>
                <c:pt idx="708">
                  <c:v>2248.9</c:v>
                </c:pt>
                <c:pt idx="709">
                  <c:v>2251.6</c:v>
                </c:pt>
                <c:pt idx="710">
                  <c:v>2254.3000000000002</c:v>
                </c:pt>
                <c:pt idx="711">
                  <c:v>2257.1</c:v>
                </c:pt>
                <c:pt idx="712">
                  <c:v>2259.8000000000002</c:v>
                </c:pt>
                <c:pt idx="713">
                  <c:v>2262.5</c:v>
                </c:pt>
                <c:pt idx="714">
                  <c:v>2265.1999999999998</c:v>
                </c:pt>
                <c:pt idx="715">
                  <c:v>2268</c:v>
                </c:pt>
                <c:pt idx="716">
                  <c:v>2270.6999999999998</c:v>
                </c:pt>
                <c:pt idx="717">
                  <c:v>2273.4</c:v>
                </c:pt>
                <c:pt idx="718">
                  <c:v>2276.1</c:v>
                </c:pt>
                <c:pt idx="719">
                  <c:v>2278.9</c:v>
                </c:pt>
                <c:pt idx="720">
                  <c:v>2281.6</c:v>
                </c:pt>
                <c:pt idx="721">
                  <c:v>2284.3000000000002</c:v>
                </c:pt>
                <c:pt idx="722">
                  <c:v>2287</c:v>
                </c:pt>
                <c:pt idx="723">
                  <c:v>2289.6999999999998</c:v>
                </c:pt>
                <c:pt idx="724">
                  <c:v>2292.5</c:v>
                </c:pt>
                <c:pt idx="725">
                  <c:v>2295.1999999999998</c:v>
                </c:pt>
                <c:pt idx="726">
                  <c:v>2297.9</c:v>
                </c:pt>
                <c:pt idx="727">
                  <c:v>2300.6</c:v>
                </c:pt>
                <c:pt idx="728">
                  <c:v>2303.3000000000002</c:v>
                </c:pt>
                <c:pt idx="729">
                  <c:v>2306</c:v>
                </c:pt>
                <c:pt idx="730">
                  <c:v>2308.6999999999998</c:v>
                </c:pt>
                <c:pt idx="731">
                  <c:v>2311.4</c:v>
                </c:pt>
                <c:pt idx="732">
                  <c:v>2314.1999999999998</c:v>
                </c:pt>
                <c:pt idx="733">
                  <c:v>2316.9</c:v>
                </c:pt>
                <c:pt idx="734">
                  <c:v>2319.6</c:v>
                </c:pt>
                <c:pt idx="735">
                  <c:v>2322.3000000000002</c:v>
                </c:pt>
                <c:pt idx="736">
                  <c:v>2325</c:v>
                </c:pt>
                <c:pt idx="737">
                  <c:v>2327.6999999999998</c:v>
                </c:pt>
                <c:pt idx="738">
                  <c:v>2330.4</c:v>
                </c:pt>
                <c:pt idx="739">
                  <c:v>2333.1</c:v>
                </c:pt>
                <c:pt idx="740">
                  <c:v>2335.8000000000002</c:v>
                </c:pt>
                <c:pt idx="741">
                  <c:v>2338.5</c:v>
                </c:pt>
                <c:pt idx="742">
                  <c:v>2341.1999999999998</c:v>
                </c:pt>
                <c:pt idx="743">
                  <c:v>2343.9</c:v>
                </c:pt>
                <c:pt idx="744">
                  <c:v>2346.6</c:v>
                </c:pt>
                <c:pt idx="745">
                  <c:v>2349.3000000000002</c:v>
                </c:pt>
                <c:pt idx="746">
                  <c:v>2352</c:v>
                </c:pt>
                <c:pt idx="747">
                  <c:v>2354.6999999999998</c:v>
                </c:pt>
                <c:pt idx="748">
                  <c:v>2357.4</c:v>
                </c:pt>
                <c:pt idx="749">
                  <c:v>2360.1</c:v>
                </c:pt>
                <c:pt idx="750">
                  <c:v>2362.8000000000002</c:v>
                </c:pt>
                <c:pt idx="751">
                  <c:v>2365.5</c:v>
                </c:pt>
                <c:pt idx="752">
                  <c:v>2368.1</c:v>
                </c:pt>
                <c:pt idx="753">
                  <c:v>2370.8000000000002</c:v>
                </c:pt>
                <c:pt idx="754">
                  <c:v>2373.5</c:v>
                </c:pt>
                <c:pt idx="755">
                  <c:v>2376.1999999999998</c:v>
                </c:pt>
                <c:pt idx="756">
                  <c:v>2378.9</c:v>
                </c:pt>
                <c:pt idx="757">
                  <c:v>2381.6</c:v>
                </c:pt>
                <c:pt idx="758">
                  <c:v>2384.3000000000002</c:v>
                </c:pt>
                <c:pt idx="759">
                  <c:v>2387</c:v>
                </c:pt>
                <c:pt idx="760">
                  <c:v>2389.6</c:v>
                </c:pt>
                <c:pt idx="761">
                  <c:v>2392.3000000000002</c:v>
                </c:pt>
                <c:pt idx="762">
                  <c:v>2395</c:v>
                </c:pt>
                <c:pt idx="763">
                  <c:v>2397.6999999999998</c:v>
                </c:pt>
                <c:pt idx="764">
                  <c:v>2400.4</c:v>
                </c:pt>
                <c:pt idx="765">
                  <c:v>2403</c:v>
                </c:pt>
                <c:pt idx="766">
                  <c:v>2405.6999999999998</c:v>
                </c:pt>
                <c:pt idx="767">
                  <c:v>2408.4</c:v>
                </c:pt>
                <c:pt idx="768">
                  <c:v>2411.1</c:v>
                </c:pt>
                <c:pt idx="769">
                  <c:v>2413.6999999999998</c:v>
                </c:pt>
                <c:pt idx="770">
                  <c:v>2416.4</c:v>
                </c:pt>
                <c:pt idx="771">
                  <c:v>2419.1</c:v>
                </c:pt>
                <c:pt idx="772">
                  <c:v>2421.8000000000002</c:v>
                </c:pt>
                <c:pt idx="773">
                  <c:v>2424.4</c:v>
                </c:pt>
                <c:pt idx="774">
                  <c:v>2427.1</c:v>
                </c:pt>
                <c:pt idx="775">
                  <c:v>2429.8000000000002</c:v>
                </c:pt>
                <c:pt idx="776">
                  <c:v>2432.4</c:v>
                </c:pt>
                <c:pt idx="777">
                  <c:v>2435.1</c:v>
                </c:pt>
                <c:pt idx="778">
                  <c:v>2437.8000000000002</c:v>
                </c:pt>
                <c:pt idx="779">
                  <c:v>2440.4</c:v>
                </c:pt>
                <c:pt idx="780">
                  <c:v>2443.1</c:v>
                </c:pt>
                <c:pt idx="781">
                  <c:v>2445.8000000000002</c:v>
                </c:pt>
                <c:pt idx="782">
                  <c:v>2448.4</c:v>
                </c:pt>
                <c:pt idx="783">
                  <c:v>2451.1</c:v>
                </c:pt>
                <c:pt idx="784">
                  <c:v>2453.6999999999998</c:v>
                </c:pt>
                <c:pt idx="785">
                  <c:v>2456.4</c:v>
                </c:pt>
                <c:pt idx="786">
                  <c:v>2459.1</c:v>
                </c:pt>
                <c:pt idx="787">
                  <c:v>2461.6999999999998</c:v>
                </c:pt>
                <c:pt idx="788">
                  <c:v>2464.4</c:v>
                </c:pt>
                <c:pt idx="789">
                  <c:v>2467</c:v>
                </c:pt>
                <c:pt idx="790">
                  <c:v>2469.6999999999998</c:v>
                </c:pt>
                <c:pt idx="791">
                  <c:v>2472.3000000000002</c:v>
                </c:pt>
                <c:pt idx="792">
                  <c:v>2475</c:v>
                </c:pt>
                <c:pt idx="793">
                  <c:v>2477.6</c:v>
                </c:pt>
                <c:pt idx="794">
                  <c:v>2480.3000000000002</c:v>
                </c:pt>
                <c:pt idx="795">
                  <c:v>2482.9</c:v>
                </c:pt>
                <c:pt idx="796">
                  <c:v>2485.6</c:v>
                </c:pt>
                <c:pt idx="797">
                  <c:v>2488.1999999999998</c:v>
                </c:pt>
                <c:pt idx="798">
                  <c:v>2490.9</c:v>
                </c:pt>
                <c:pt idx="799">
                  <c:v>2493.5</c:v>
                </c:pt>
                <c:pt idx="800">
                  <c:v>2496.1999999999998</c:v>
                </c:pt>
                <c:pt idx="801">
                  <c:v>2498.8000000000002</c:v>
                </c:pt>
                <c:pt idx="802">
                  <c:v>2501.5</c:v>
                </c:pt>
                <c:pt idx="803">
                  <c:v>2504.1</c:v>
                </c:pt>
                <c:pt idx="804">
                  <c:v>2506.8000000000002</c:v>
                </c:pt>
                <c:pt idx="805">
                  <c:v>2509.4</c:v>
                </c:pt>
                <c:pt idx="806">
                  <c:v>2512</c:v>
                </c:pt>
                <c:pt idx="807">
                  <c:v>2514.6999999999998</c:v>
                </c:pt>
                <c:pt idx="808">
                  <c:v>2517.3000000000002</c:v>
                </c:pt>
                <c:pt idx="809">
                  <c:v>2520</c:v>
                </c:pt>
                <c:pt idx="810">
                  <c:v>2522.6</c:v>
                </c:pt>
                <c:pt idx="811">
                  <c:v>2525.1999999999998</c:v>
                </c:pt>
                <c:pt idx="812">
                  <c:v>2527.9</c:v>
                </c:pt>
                <c:pt idx="813">
                  <c:v>2530.5</c:v>
                </c:pt>
                <c:pt idx="814">
                  <c:v>2533.1</c:v>
                </c:pt>
                <c:pt idx="815">
                  <c:v>2535.8000000000002</c:v>
                </c:pt>
                <c:pt idx="816">
                  <c:v>2538.4</c:v>
                </c:pt>
                <c:pt idx="817">
                  <c:v>2541</c:v>
                </c:pt>
                <c:pt idx="818">
                  <c:v>2543.6999999999998</c:v>
                </c:pt>
                <c:pt idx="819">
                  <c:v>2546.3000000000002</c:v>
                </c:pt>
                <c:pt idx="820">
                  <c:v>2548.9</c:v>
                </c:pt>
                <c:pt idx="821">
                  <c:v>2551.5</c:v>
                </c:pt>
                <c:pt idx="822">
                  <c:v>2554.1999999999998</c:v>
                </c:pt>
                <c:pt idx="823">
                  <c:v>2556.8000000000002</c:v>
                </c:pt>
                <c:pt idx="824">
                  <c:v>2559.4</c:v>
                </c:pt>
                <c:pt idx="825">
                  <c:v>2562</c:v>
                </c:pt>
                <c:pt idx="826">
                  <c:v>2564.6999999999998</c:v>
                </c:pt>
                <c:pt idx="827">
                  <c:v>2567.3000000000002</c:v>
                </c:pt>
                <c:pt idx="828">
                  <c:v>2569.9</c:v>
                </c:pt>
                <c:pt idx="829">
                  <c:v>2572.5</c:v>
                </c:pt>
                <c:pt idx="830">
                  <c:v>2575.1</c:v>
                </c:pt>
                <c:pt idx="831">
                  <c:v>2577.8000000000002</c:v>
                </c:pt>
                <c:pt idx="832">
                  <c:v>2580.4</c:v>
                </c:pt>
                <c:pt idx="833">
                  <c:v>2583</c:v>
                </c:pt>
                <c:pt idx="834">
                  <c:v>2585.6</c:v>
                </c:pt>
                <c:pt idx="835">
                  <c:v>2588.1999999999998</c:v>
                </c:pt>
                <c:pt idx="836">
                  <c:v>2590.8000000000002</c:v>
                </c:pt>
                <c:pt idx="837">
                  <c:v>2593.4</c:v>
                </c:pt>
                <c:pt idx="838">
                  <c:v>2596.1</c:v>
                </c:pt>
                <c:pt idx="839">
                  <c:v>2598.6999999999998</c:v>
                </c:pt>
                <c:pt idx="840">
                  <c:v>2601.3000000000002</c:v>
                </c:pt>
                <c:pt idx="841">
                  <c:v>2603.9</c:v>
                </c:pt>
                <c:pt idx="842">
                  <c:v>2606.5</c:v>
                </c:pt>
                <c:pt idx="843">
                  <c:v>2609.1</c:v>
                </c:pt>
                <c:pt idx="844">
                  <c:v>2611.6999999999998</c:v>
                </c:pt>
                <c:pt idx="845">
                  <c:v>2614.3000000000002</c:v>
                </c:pt>
                <c:pt idx="846">
                  <c:v>2616.9</c:v>
                </c:pt>
                <c:pt idx="847">
                  <c:v>2619.5</c:v>
                </c:pt>
                <c:pt idx="848">
                  <c:v>2622.1</c:v>
                </c:pt>
                <c:pt idx="849">
                  <c:v>2624.7</c:v>
                </c:pt>
                <c:pt idx="850">
                  <c:v>2627.3</c:v>
                </c:pt>
                <c:pt idx="851">
                  <c:v>2629.9</c:v>
                </c:pt>
                <c:pt idx="852">
                  <c:v>2632.5</c:v>
                </c:pt>
                <c:pt idx="853">
                  <c:v>2635.1</c:v>
                </c:pt>
                <c:pt idx="854">
                  <c:v>2637.7</c:v>
                </c:pt>
                <c:pt idx="855">
                  <c:v>2640.3</c:v>
                </c:pt>
                <c:pt idx="856">
                  <c:v>2642.9</c:v>
                </c:pt>
                <c:pt idx="857">
                  <c:v>2645.5</c:v>
                </c:pt>
                <c:pt idx="858">
                  <c:v>2648.1</c:v>
                </c:pt>
                <c:pt idx="859">
                  <c:v>2650.7</c:v>
                </c:pt>
                <c:pt idx="860">
                  <c:v>2653.3</c:v>
                </c:pt>
                <c:pt idx="861">
                  <c:v>2655.9</c:v>
                </c:pt>
                <c:pt idx="862">
                  <c:v>2658.5</c:v>
                </c:pt>
                <c:pt idx="863">
                  <c:v>2661.1</c:v>
                </c:pt>
                <c:pt idx="864">
                  <c:v>2663.6</c:v>
                </c:pt>
                <c:pt idx="865">
                  <c:v>2666.2</c:v>
                </c:pt>
                <c:pt idx="866">
                  <c:v>2668.8</c:v>
                </c:pt>
                <c:pt idx="867">
                  <c:v>2671.4</c:v>
                </c:pt>
                <c:pt idx="868">
                  <c:v>2674</c:v>
                </c:pt>
                <c:pt idx="869">
                  <c:v>2676.6</c:v>
                </c:pt>
                <c:pt idx="870">
                  <c:v>2679.2</c:v>
                </c:pt>
                <c:pt idx="871">
                  <c:v>2681.7</c:v>
                </c:pt>
                <c:pt idx="872">
                  <c:v>2684.3</c:v>
                </c:pt>
                <c:pt idx="873">
                  <c:v>2686.9</c:v>
                </c:pt>
                <c:pt idx="874">
                  <c:v>2689.5</c:v>
                </c:pt>
                <c:pt idx="875">
                  <c:v>2692.1</c:v>
                </c:pt>
                <c:pt idx="876">
                  <c:v>2694.6</c:v>
                </c:pt>
                <c:pt idx="877">
                  <c:v>2697.2</c:v>
                </c:pt>
                <c:pt idx="878">
                  <c:v>2699.8</c:v>
                </c:pt>
                <c:pt idx="879">
                  <c:v>2702.4</c:v>
                </c:pt>
                <c:pt idx="880">
                  <c:v>2704.9</c:v>
                </c:pt>
                <c:pt idx="881">
                  <c:v>2707.5</c:v>
                </c:pt>
                <c:pt idx="882">
                  <c:v>2710.1</c:v>
                </c:pt>
                <c:pt idx="883">
                  <c:v>2712.7</c:v>
                </c:pt>
                <c:pt idx="884">
                  <c:v>2715.2</c:v>
                </c:pt>
                <c:pt idx="885">
                  <c:v>2717.8</c:v>
                </c:pt>
                <c:pt idx="886">
                  <c:v>2720.4</c:v>
                </c:pt>
                <c:pt idx="887">
                  <c:v>2722.9</c:v>
                </c:pt>
                <c:pt idx="888">
                  <c:v>2725.5</c:v>
                </c:pt>
                <c:pt idx="889">
                  <c:v>2728.1</c:v>
                </c:pt>
                <c:pt idx="890">
                  <c:v>2730.6</c:v>
                </c:pt>
                <c:pt idx="891">
                  <c:v>2733.2</c:v>
                </c:pt>
                <c:pt idx="892">
                  <c:v>2735.8</c:v>
                </c:pt>
                <c:pt idx="893">
                  <c:v>2738.3</c:v>
                </c:pt>
                <c:pt idx="894">
                  <c:v>2740.9</c:v>
                </c:pt>
                <c:pt idx="895">
                  <c:v>2743.4</c:v>
                </c:pt>
                <c:pt idx="896">
                  <c:v>2746</c:v>
                </c:pt>
                <c:pt idx="897">
                  <c:v>2748.6</c:v>
                </c:pt>
                <c:pt idx="898">
                  <c:v>2751.1</c:v>
                </c:pt>
                <c:pt idx="899">
                  <c:v>2753.7</c:v>
                </c:pt>
                <c:pt idx="900">
                  <c:v>2756.2</c:v>
                </c:pt>
                <c:pt idx="901">
                  <c:v>2758.8</c:v>
                </c:pt>
                <c:pt idx="902">
                  <c:v>2761.3</c:v>
                </c:pt>
                <c:pt idx="903">
                  <c:v>2763.9</c:v>
                </c:pt>
                <c:pt idx="904">
                  <c:v>2766.5</c:v>
                </c:pt>
                <c:pt idx="905">
                  <c:v>2769</c:v>
                </c:pt>
                <c:pt idx="906">
                  <c:v>2771.6</c:v>
                </c:pt>
                <c:pt idx="907">
                  <c:v>2774.1</c:v>
                </c:pt>
                <c:pt idx="908">
                  <c:v>2776.7</c:v>
                </c:pt>
                <c:pt idx="909">
                  <c:v>2779.2</c:v>
                </c:pt>
                <c:pt idx="910">
                  <c:v>2781.8</c:v>
                </c:pt>
                <c:pt idx="911">
                  <c:v>2784.3</c:v>
                </c:pt>
                <c:pt idx="912">
                  <c:v>2786.8</c:v>
                </c:pt>
                <c:pt idx="913">
                  <c:v>2789.4</c:v>
                </c:pt>
                <c:pt idx="914">
                  <c:v>2791.9</c:v>
                </c:pt>
                <c:pt idx="915">
                  <c:v>2794.5</c:v>
                </c:pt>
                <c:pt idx="916">
                  <c:v>2797</c:v>
                </c:pt>
                <c:pt idx="917">
                  <c:v>2799.6</c:v>
                </c:pt>
                <c:pt idx="918">
                  <c:v>2802.1</c:v>
                </c:pt>
                <c:pt idx="919">
                  <c:v>2804.6</c:v>
                </c:pt>
                <c:pt idx="920">
                  <c:v>2807.2</c:v>
                </c:pt>
                <c:pt idx="921">
                  <c:v>2809.7</c:v>
                </c:pt>
                <c:pt idx="922">
                  <c:v>2812.3</c:v>
                </c:pt>
                <c:pt idx="923">
                  <c:v>2814.8</c:v>
                </c:pt>
                <c:pt idx="924">
                  <c:v>2817.3</c:v>
                </c:pt>
                <c:pt idx="925">
                  <c:v>2819.9</c:v>
                </c:pt>
                <c:pt idx="926">
                  <c:v>2822.4</c:v>
                </c:pt>
                <c:pt idx="927">
                  <c:v>2824.9</c:v>
                </c:pt>
                <c:pt idx="928">
                  <c:v>2827.5</c:v>
                </c:pt>
                <c:pt idx="929">
                  <c:v>2830</c:v>
                </c:pt>
                <c:pt idx="930">
                  <c:v>2832.5</c:v>
                </c:pt>
                <c:pt idx="931">
                  <c:v>2835.1</c:v>
                </c:pt>
                <c:pt idx="932">
                  <c:v>2837.6</c:v>
                </c:pt>
                <c:pt idx="933">
                  <c:v>2840.1</c:v>
                </c:pt>
                <c:pt idx="934">
                  <c:v>2842.6</c:v>
                </c:pt>
                <c:pt idx="935">
                  <c:v>2845.2</c:v>
                </c:pt>
                <c:pt idx="936">
                  <c:v>2847.7</c:v>
                </c:pt>
                <c:pt idx="937">
                  <c:v>2850.2</c:v>
                </c:pt>
                <c:pt idx="938">
                  <c:v>2852.7</c:v>
                </c:pt>
                <c:pt idx="939">
                  <c:v>2855.3</c:v>
                </c:pt>
                <c:pt idx="940">
                  <c:v>2857.8</c:v>
                </c:pt>
                <c:pt idx="941">
                  <c:v>2860.3</c:v>
                </c:pt>
                <c:pt idx="942">
                  <c:v>2862.8</c:v>
                </c:pt>
                <c:pt idx="943">
                  <c:v>2865.4</c:v>
                </c:pt>
                <c:pt idx="944">
                  <c:v>2867.9</c:v>
                </c:pt>
                <c:pt idx="945">
                  <c:v>2870.4</c:v>
                </c:pt>
                <c:pt idx="946">
                  <c:v>2872.9</c:v>
                </c:pt>
                <c:pt idx="947">
                  <c:v>2875.4</c:v>
                </c:pt>
                <c:pt idx="948">
                  <c:v>2877.9</c:v>
                </c:pt>
                <c:pt idx="949">
                  <c:v>2880.5</c:v>
                </c:pt>
                <c:pt idx="950">
                  <c:v>2883</c:v>
                </c:pt>
                <c:pt idx="951">
                  <c:v>2885.5</c:v>
                </c:pt>
                <c:pt idx="952">
                  <c:v>2888</c:v>
                </c:pt>
                <c:pt idx="953">
                  <c:v>2890.5</c:v>
                </c:pt>
                <c:pt idx="954">
                  <c:v>2893</c:v>
                </c:pt>
                <c:pt idx="955">
                  <c:v>2895.5</c:v>
                </c:pt>
                <c:pt idx="956">
                  <c:v>2898</c:v>
                </c:pt>
                <c:pt idx="957">
                  <c:v>2900.5</c:v>
                </c:pt>
                <c:pt idx="958">
                  <c:v>2903.1</c:v>
                </c:pt>
                <c:pt idx="959">
                  <c:v>2905.6</c:v>
                </c:pt>
                <c:pt idx="960">
                  <c:v>2908.1</c:v>
                </c:pt>
                <c:pt idx="961">
                  <c:v>2910.6</c:v>
                </c:pt>
                <c:pt idx="962">
                  <c:v>2913.1</c:v>
                </c:pt>
                <c:pt idx="963">
                  <c:v>2915.6</c:v>
                </c:pt>
                <c:pt idx="964">
                  <c:v>2918.1</c:v>
                </c:pt>
                <c:pt idx="965">
                  <c:v>2920.6</c:v>
                </c:pt>
                <c:pt idx="966">
                  <c:v>2923.1</c:v>
                </c:pt>
                <c:pt idx="967">
                  <c:v>2925.6</c:v>
                </c:pt>
                <c:pt idx="968">
                  <c:v>2928.1</c:v>
                </c:pt>
                <c:pt idx="969">
                  <c:v>2930.6</c:v>
                </c:pt>
                <c:pt idx="970">
                  <c:v>2933.1</c:v>
                </c:pt>
                <c:pt idx="971">
                  <c:v>2935.6</c:v>
                </c:pt>
                <c:pt idx="972">
                  <c:v>2938.1</c:v>
                </c:pt>
                <c:pt idx="973">
                  <c:v>2940.6</c:v>
                </c:pt>
                <c:pt idx="974">
                  <c:v>2943</c:v>
                </c:pt>
                <c:pt idx="975">
                  <c:v>2945.5</c:v>
                </c:pt>
                <c:pt idx="976">
                  <c:v>2948</c:v>
                </c:pt>
                <c:pt idx="977">
                  <c:v>2950.5</c:v>
                </c:pt>
                <c:pt idx="978">
                  <c:v>2953</c:v>
                </c:pt>
                <c:pt idx="979">
                  <c:v>2955.5</c:v>
                </c:pt>
                <c:pt idx="980">
                  <c:v>2958</c:v>
                </c:pt>
                <c:pt idx="981">
                  <c:v>2960.5</c:v>
                </c:pt>
                <c:pt idx="982">
                  <c:v>2963</c:v>
                </c:pt>
                <c:pt idx="983">
                  <c:v>2965.5</c:v>
                </c:pt>
                <c:pt idx="984">
                  <c:v>2967.9</c:v>
                </c:pt>
                <c:pt idx="985">
                  <c:v>2970.4</c:v>
                </c:pt>
                <c:pt idx="986">
                  <c:v>2972.9</c:v>
                </c:pt>
                <c:pt idx="987">
                  <c:v>2975.4</c:v>
                </c:pt>
                <c:pt idx="988">
                  <c:v>2977.9</c:v>
                </c:pt>
                <c:pt idx="989">
                  <c:v>2980.3</c:v>
                </c:pt>
                <c:pt idx="990">
                  <c:v>2982.8</c:v>
                </c:pt>
                <c:pt idx="991">
                  <c:v>2985.3</c:v>
                </c:pt>
                <c:pt idx="992">
                  <c:v>2987.8</c:v>
                </c:pt>
                <c:pt idx="993">
                  <c:v>2990.3</c:v>
                </c:pt>
                <c:pt idx="994">
                  <c:v>2992.7</c:v>
                </c:pt>
                <c:pt idx="995">
                  <c:v>2995.2</c:v>
                </c:pt>
                <c:pt idx="996">
                  <c:v>2997.7</c:v>
                </c:pt>
                <c:pt idx="997">
                  <c:v>3000.2</c:v>
                </c:pt>
                <c:pt idx="998">
                  <c:v>3002.6</c:v>
                </c:pt>
                <c:pt idx="999">
                  <c:v>3005.1</c:v>
                </c:pt>
                <c:pt idx="1000">
                  <c:v>3007.6</c:v>
                </c:pt>
                <c:pt idx="1001">
                  <c:v>3010.1</c:v>
                </c:pt>
                <c:pt idx="1002">
                  <c:v>3012.5</c:v>
                </c:pt>
                <c:pt idx="1003">
                  <c:v>3015</c:v>
                </c:pt>
                <c:pt idx="1004">
                  <c:v>3017.5</c:v>
                </c:pt>
                <c:pt idx="1005">
                  <c:v>3019.9</c:v>
                </c:pt>
                <c:pt idx="1006">
                  <c:v>3022.4</c:v>
                </c:pt>
                <c:pt idx="1007">
                  <c:v>3024.9</c:v>
                </c:pt>
                <c:pt idx="1008">
                  <c:v>3027.3</c:v>
                </c:pt>
                <c:pt idx="1009">
                  <c:v>3029.8</c:v>
                </c:pt>
                <c:pt idx="1010">
                  <c:v>3032.3</c:v>
                </c:pt>
                <c:pt idx="1011">
                  <c:v>3034.7</c:v>
                </c:pt>
                <c:pt idx="1012">
                  <c:v>3037.2</c:v>
                </c:pt>
                <c:pt idx="1013">
                  <c:v>3039.6</c:v>
                </c:pt>
                <c:pt idx="1014">
                  <c:v>3042.1</c:v>
                </c:pt>
                <c:pt idx="1015">
                  <c:v>3044.6</c:v>
                </c:pt>
                <c:pt idx="1016">
                  <c:v>3047</c:v>
                </c:pt>
                <c:pt idx="1017">
                  <c:v>3049.5</c:v>
                </c:pt>
                <c:pt idx="1018">
                  <c:v>3051.9</c:v>
                </c:pt>
                <c:pt idx="1019">
                  <c:v>3054.4</c:v>
                </c:pt>
                <c:pt idx="1020">
                  <c:v>3056.8</c:v>
                </c:pt>
                <c:pt idx="1021">
                  <c:v>3059.3</c:v>
                </c:pt>
                <c:pt idx="1022">
                  <c:v>3061.8</c:v>
                </c:pt>
                <c:pt idx="1023">
                  <c:v>3064.2</c:v>
                </c:pt>
                <c:pt idx="1024">
                  <c:v>3066.7</c:v>
                </c:pt>
                <c:pt idx="1025">
                  <c:v>3069.1</c:v>
                </c:pt>
                <c:pt idx="1026">
                  <c:v>3071.6</c:v>
                </c:pt>
                <c:pt idx="1027">
                  <c:v>3074</c:v>
                </c:pt>
                <c:pt idx="1028">
                  <c:v>3076.5</c:v>
                </c:pt>
                <c:pt idx="1029">
                  <c:v>3078.9</c:v>
                </c:pt>
                <c:pt idx="1030">
                  <c:v>3081.4</c:v>
                </c:pt>
                <c:pt idx="1031">
                  <c:v>3083.8</c:v>
                </c:pt>
                <c:pt idx="1032">
                  <c:v>3086.2</c:v>
                </c:pt>
                <c:pt idx="1033">
                  <c:v>3088.7</c:v>
                </c:pt>
                <c:pt idx="1034">
                  <c:v>3091.1</c:v>
                </c:pt>
                <c:pt idx="1035">
                  <c:v>3093.6</c:v>
                </c:pt>
                <c:pt idx="1036">
                  <c:v>3096</c:v>
                </c:pt>
                <c:pt idx="1037">
                  <c:v>3098.5</c:v>
                </c:pt>
                <c:pt idx="1038">
                  <c:v>3100.9</c:v>
                </c:pt>
                <c:pt idx="1039">
                  <c:v>3103.3</c:v>
                </c:pt>
                <c:pt idx="1040">
                  <c:v>3105.8</c:v>
                </c:pt>
                <c:pt idx="1041">
                  <c:v>3108.2</c:v>
                </c:pt>
                <c:pt idx="1042">
                  <c:v>3110.7</c:v>
                </c:pt>
                <c:pt idx="1043">
                  <c:v>3113.1</c:v>
                </c:pt>
                <c:pt idx="1044">
                  <c:v>3115.5</c:v>
                </c:pt>
                <c:pt idx="1045">
                  <c:v>3118</c:v>
                </c:pt>
                <c:pt idx="1046">
                  <c:v>3120.4</c:v>
                </c:pt>
                <c:pt idx="1047">
                  <c:v>3122.8</c:v>
                </c:pt>
                <c:pt idx="1048">
                  <c:v>3125.3</c:v>
                </c:pt>
                <c:pt idx="1049">
                  <c:v>3127.7</c:v>
                </c:pt>
                <c:pt idx="1050">
                  <c:v>3130.1</c:v>
                </c:pt>
                <c:pt idx="1051">
                  <c:v>3132.6</c:v>
                </c:pt>
                <c:pt idx="1052">
                  <c:v>3135</c:v>
                </c:pt>
                <c:pt idx="1053">
                  <c:v>3137.4</c:v>
                </c:pt>
                <c:pt idx="1054">
                  <c:v>3139.8</c:v>
                </c:pt>
                <c:pt idx="1055">
                  <c:v>3142.3</c:v>
                </c:pt>
                <c:pt idx="1056">
                  <c:v>3144.7</c:v>
                </c:pt>
                <c:pt idx="1057">
                  <c:v>3147.1</c:v>
                </c:pt>
                <c:pt idx="1058">
                  <c:v>3149.5</c:v>
                </c:pt>
                <c:pt idx="1059">
                  <c:v>3152</c:v>
                </c:pt>
                <c:pt idx="1060">
                  <c:v>3154.4</c:v>
                </c:pt>
                <c:pt idx="1061">
                  <c:v>3156.8</c:v>
                </c:pt>
                <c:pt idx="1062">
                  <c:v>3159.2</c:v>
                </c:pt>
                <c:pt idx="1063">
                  <c:v>3161.7</c:v>
                </c:pt>
                <c:pt idx="1064">
                  <c:v>3164.1</c:v>
                </c:pt>
                <c:pt idx="1065">
                  <c:v>3166.5</c:v>
                </c:pt>
                <c:pt idx="1066">
                  <c:v>3168.9</c:v>
                </c:pt>
                <c:pt idx="1067">
                  <c:v>3171.3</c:v>
                </c:pt>
                <c:pt idx="1068">
                  <c:v>3173.7</c:v>
                </c:pt>
                <c:pt idx="1069">
                  <c:v>3176.2</c:v>
                </c:pt>
                <c:pt idx="1070">
                  <c:v>3178.6</c:v>
                </c:pt>
                <c:pt idx="1071">
                  <c:v>3181</c:v>
                </c:pt>
                <c:pt idx="1072">
                  <c:v>3183.4</c:v>
                </c:pt>
                <c:pt idx="1073">
                  <c:v>3185.8</c:v>
                </c:pt>
                <c:pt idx="1074">
                  <c:v>3188.2</c:v>
                </c:pt>
                <c:pt idx="1075">
                  <c:v>3190.6</c:v>
                </c:pt>
                <c:pt idx="1076">
                  <c:v>3193.1</c:v>
                </c:pt>
                <c:pt idx="1077">
                  <c:v>3195.5</c:v>
                </c:pt>
                <c:pt idx="1078">
                  <c:v>3197.9</c:v>
                </c:pt>
                <c:pt idx="1079">
                  <c:v>3200.3</c:v>
                </c:pt>
                <c:pt idx="1080">
                  <c:v>3202.7</c:v>
                </c:pt>
                <c:pt idx="1081">
                  <c:v>3205.1</c:v>
                </c:pt>
                <c:pt idx="1082">
                  <c:v>3207.5</c:v>
                </c:pt>
                <c:pt idx="1083">
                  <c:v>3209.9</c:v>
                </c:pt>
                <c:pt idx="1084">
                  <c:v>3212.3</c:v>
                </c:pt>
                <c:pt idx="1085">
                  <c:v>3214.7</c:v>
                </c:pt>
                <c:pt idx="1086">
                  <c:v>3217.1</c:v>
                </c:pt>
                <c:pt idx="1087">
                  <c:v>3219.5</c:v>
                </c:pt>
                <c:pt idx="1088">
                  <c:v>3221.9</c:v>
                </c:pt>
                <c:pt idx="1089">
                  <c:v>3224.3</c:v>
                </c:pt>
                <c:pt idx="1090">
                  <c:v>3226.7</c:v>
                </c:pt>
                <c:pt idx="1091">
                  <c:v>3229.1</c:v>
                </c:pt>
                <c:pt idx="1092">
                  <c:v>3231.5</c:v>
                </c:pt>
                <c:pt idx="1093">
                  <c:v>3233.9</c:v>
                </c:pt>
                <c:pt idx="1094">
                  <c:v>3236.3</c:v>
                </c:pt>
                <c:pt idx="1095">
                  <c:v>3238.7</c:v>
                </c:pt>
                <c:pt idx="1096">
                  <c:v>3241.1</c:v>
                </c:pt>
                <c:pt idx="1097">
                  <c:v>3243.5</c:v>
                </c:pt>
                <c:pt idx="1098">
                  <c:v>3245.9</c:v>
                </c:pt>
                <c:pt idx="1099">
                  <c:v>3248.3</c:v>
                </c:pt>
                <c:pt idx="1100">
                  <c:v>3250.7</c:v>
                </c:pt>
                <c:pt idx="1101">
                  <c:v>3253</c:v>
                </c:pt>
                <c:pt idx="1102">
                  <c:v>3255.4</c:v>
                </c:pt>
                <c:pt idx="1103">
                  <c:v>3257.8</c:v>
                </c:pt>
                <c:pt idx="1104">
                  <c:v>3260.2</c:v>
                </c:pt>
                <c:pt idx="1105">
                  <c:v>3262.6</c:v>
                </c:pt>
                <c:pt idx="1106">
                  <c:v>3265</c:v>
                </c:pt>
                <c:pt idx="1107">
                  <c:v>3267.4</c:v>
                </c:pt>
                <c:pt idx="1108">
                  <c:v>3269.8</c:v>
                </c:pt>
                <c:pt idx="1109">
                  <c:v>3272.1</c:v>
                </c:pt>
                <c:pt idx="1110">
                  <c:v>3274.5</c:v>
                </c:pt>
                <c:pt idx="1111">
                  <c:v>3276.9</c:v>
                </c:pt>
                <c:pt idx="1112">
                  <c:v>3279.3</c:v>
                </c:pt>
                <c:pt idx="1113">
                  <c:v>3281.7</c:v>
                </c:pt>
                <c:pt idx="1114">
                  <c:v>3284</c:v>
                </c:pt>
                <c:pt idx="1115">
                  <c:v>3286.4</c:v>
                </c:pt>
                <c:pt idx="1116">
                  <c:v>3288.8</c:v>
                </c:pt>
                <c:pt idx="1117">
                  <c:v>3291.2</c:v>
                </c:pt>
                <c:pt idx="1118">
                  <c:v>3293.6</c:v>
                </c:pt>
                <c:pt idx="1119">
                  <c:v>3295.9</c:v>
                </c:pt>
                <c:pt idx="1120">
                  <c:v>3298.3</c:v>
                </c:pt>
                <c:pt idx="1121">
                  <c:v>3300.7</c:v>
                </c:pt>
                <c:pt idx="1122">
                  <c:v>3303.1</c:v>
                </c:pt>
                <c:pt idx="1123">
                  <c:v>3305.4</c:v>
                </c:pt>
                <c:pt idx="1124">
                  <c:v>3307.8</c:v>
                </c:pt>
                <c:pt idx="1125">
                  <c:v>3310.2</c:v>
                </c:pt>
                <c:pt idx="1126">
                  <c:v>3312.5</c:v>
                </c:pt>
                <c:pt idx="1127">
                  <c:v>3314.9</c:v>
                </c:pt>
                <c:pt idx="1128">
                  <c:v>3317.3</c:v>
                </c:pt>
                <c:pt idx="1129">
                  <c:v>3319.7</c:v>
                </c:pt>
                <c:pt idx="1130">
                  <c:v>3322</c:v>
                </c:pt>
                <c:pt idx="1131">
                  <c:v>3324.4</c:v>
                </c:pt>
                <c:pt idx="1132">
                  <c:v>3326.8</c:v>
                </c:pt>
                <c:pt idx="1133">
                  <c:v>3329.1</c:v>
                </c:pt>
                <c:pt idx="1134">
                  <c:v>3331.5</c:v>
                </c:pt>
                <c:pt idx="1135">
                  <c:v>3333.8</c:v>
                </c:pt>
                <c:pt idx="1136">
                  <c:v>3336.2</c:v>
                </c:pt>
                <c:pt idx="1137">
                  <c:v>3338.6</c:v>
                </c:pt>
                <c:pt idx="1138">
                  <c:v>3340.9</c:v>
                </c:pt>
                <c:pt idx="1139">
                  <c:v>3343.3</c:v>
                </c:pt>
                <c:pt idx="1140">
                  <c:v>3345.7</c:v>
                </c:pt>
                <c:pt idx="1141">
                  <c:v>3348</c:v>
                </c:pt>
                <c:pt idx="1142">
                  <c:v>3350.4</c:v>
                </c:pt>
                <c:pt idx="1143">
                  <c:v>3352.7</c:v>
                </c:pt>
                <c:pt idx="1144">
                  <c:v>3355.1</c:v>
                </c:pt>
                <c:pt idx="1145">
                  <c:v>3357.4</c:v>
                </c:pt>
                <c:pt idx="1146">
                  <c:v>3359.8</c:v>
                </c:pt>
                <c:pt idx="1147">
                  <c:v>3362.2</c:v>
                </c:pt>
                <c:pt idx="1148">
                  <c:v>3364.5</c:v>
                </c:pt>
                <c:pt idx="1149">
                  <c:v>3366.9</c:v>
                </c:pt>
                <c:pt idx="1150">
                  <c:v>3369.2</c:v>
                </c:pt>
                <c:pt idx="1151">
                  <c:v>3371.6</c:v>
                </c:pt>
                <c:pt idx="1152">
                  <c:v>3373.9</c:v>
                </c:pt>
                <c:pt idx="1153">
                  <c:v>3376.3</c:v>
                </c:pt>
                <c:pt idx="1154">
                  <c:v>3378.6</c:v>
                </c:pt>
                <c:pt idx="1155">
                  <c:v>3381</c:v>
                </c:pt>
                <c:pt idx="1156">
                  <c:v>3383.3</c:v>
                </c:pt>
                <c:pt idx="1157">
                  <c:v>3385.7</c:v>
                </c:pt>
                <c:pt idx="1158">
                  <c:v>3388</c:v>
                </c:pt>
                <c:pt idx="1159">
                  <c:v>3390.3</c:v>
                </c:pt>
                <c:pt idx="1160">
                  <c:v>3392.7</c:v>
                </c:pt>
                <c:pt idx="1161">
                  <c:v>3395</c:v>
                </c:pt>
                <c:pt idx="1162">
                  <c:v>3397.4</c:v>
                </c:pt>
                <c:pt idx="1163">
                  <c:v>3399.7</c:v>
                </c:pt>
                <c:pt idx="1164">
                  <c:v>3402.1</c:v>
                </c:pt>
                <c:pt idx="1165">
                  <c:v>3404.4</c:v>
                </c:pt>
                <c:pt idx="1166">
                  <c:v>3406.7</c:v>
                </c:pt>
                <c:pt idx="1167">
                  <c:v>3409.1</c:v>
                </c:pt>
                <c:pt idx="1168">
                  <c:v>3411.4</c:v>
                </c:pt>
                <c:pt idx="1169">
                  <c:v>3413.8</c:v>
                </c:pt>
                <c:pt idx="1170">
                  <c:v>3416.1</c:v>
                </c:pt>
                <c:pt idx="1171">
                  <c:v>3418.4</c:v>
                </c:pt>
                <c:pt idx="1172">
                  <c:v>3420.8</c:v>
                </c:pt>
                <c:pt idx="1173">
                  <c:v>3423.1</c:v>
                </c:pt>
                <c:pt idx="1174">
                  <c:v>3425.4</c:v>
                </c:pt>
                <c:pt idx="1175">
                  <c:v>3427.8</c:v>
                </c:pt>
                <c:pt idx="1176">
                  <c:v>3430.1</c:v>
                </c:pt>
                <c:pt idx="1177">
                  <c:v>3432.4</c:v>
                </c:pt>
                <c:pt idx="1178">
                  <c:v>3434.8</c:v>
                </c:pt>
                <c:pt idx="1179">
                  <c:v>3437.1</c:v>
                </c:pt>
                <c:pt idx="1180">
                  <c:v>3439.4</c:v>
                </c:pt>
                <c:pt idx="1181">
                  <c:v>3441.7</c:v>
                </c:pt>
                <c:pt idx="1182">
                  <c:v>3444.1</c:v>
                </c:pt>
                <c:pt idx="1183">
                  <c:v>3446.4</c:v>
                </c:pt>
                <c:pt idx="1184">
                  <c:v>3448.7</c:v>
                </c:pt>
                <c:pt idx="1185">
                  <c:v>3451.1</c:v>
                </c:pt>
                <c:pt idx="1186">
                  <c:v>3453.4</c:v>
                </c:pt>
                <c:pt idx="1187">
                  <c:v>3455.7</c:v>
                </c:pt>
                <c:pt idx="1188">
                  <c:v>3458</c:v>
                </c:pt>
                <c:pt idx="1189">
                  <c:v>3460.3</c:v>
                </c:pt>
                <c:pt idx="1190">
                  <c:v>3462.7</c:v>
                </c:pt>
                <c:pt idx="1191">
                  <c:v>3465</c:v>
                </c:pt>
                <c:pt idx="1192">
                  <c:v>3467.3</c:v>
                </c:pt>
                <c:pt idx="1193">
                  <c:v>3469.6</c:v>
                </c:pt>
                <c:pt idx="1194">
                  <c:v>3471.9</c:v>
                </c:pt>
                <c:pt idx="1195">
                  <c:v>3474.3</c:v>
                </c:pt>
                <c:pt idx="1196">
                  <c:v>3476.6</c:v>
                </c:pt>
                <c:pt idx="1197">
                  <c:v>3478.9</c:v>
                </c:pt>
                <c:pt idx="1198">
                  <c:v>3481.2</c:v>
                </c:pt>
                <c:pt idx="1199">
                  <c:v>3483.5</c:v>
                </c:pt>
                <c:pt idx="1200">
                  <c:v>3485.8</c:v>
                </c:pt>
                <c:pt idx="1201">
                  <c:v>3488.2</c:v>
                </c:pt>
                <c:pt idx="1202">
                  <c:v>3490.5</c:v>
                </c:pt>
                <c:pt idx="1203">
                  <c:v>3492.8</c:v>
                </c:pt>
                <c:pt idx="1204">
                  <c:v>3495.1</c:v>
                </c:pt>
                <c:pt idx="1205">
                  <c:v>3497.4</c:v>
                </c:pt>
                <c:pt idx="1206">
                  <c:v>3499.7</c:v>
                </c:pt>
                <c:pt idx="1207">
                  <c:v>3502</c:v>
                </c:pt>
                <c:pt idx="1208">
                  <c:v>3504.3</c:v>
                </c:pt>
                <c:pt idx="1209">
                  <c:v>3506.6</c:v>
                </c:pt>
                <c:pt idx="1210">
                  <c:v>3508.9</c:v>
                </c:pt>
                <c:pt idx="1211">
                  <c:v>3511.2</c:v>
                </c:pt>
                <c:pt idx="1212">
                  <c:v>3513.6</c:v>
                </c:pt>
                <c:pt idx="1213">
                  <c:v>3515.9</c:v>
                </c:pt>
                <c:pt idx="1214">
                  <c:v>3518.2</c:v>
                </c:pt>
                <c:pt idx="1215">
                  <c:v>3520.5</c:v>
                </c:pt>
                <c:pt idx="1216">
                  <c:v>3522.8</c:v>
                </c:pt>
                <c:pt idx="1217">
                  <c:v>3525.1</c:v>
                </c:pt>
                <c:pt idx="1218">
                  <c:v>3527.4</c:v>
                </c:pt>
                <c:pt idx="1219">
                  <c:v>3529.7</c:v>
                </c:pt>
                <c:pt idx="1220">
                  <c:v>3532</c:v>
                </c:pt>
                <c:pt idx="1221">
                  <c:v>3534.3</c:v>
                </c:pt>
                <c:pt idx="1222">
                  <c:v>3536.6</c:v>
                </c:pt>
                <c:pt idx="1223">
                  <c:v>3538.9</c:v>
                </c:pt>
                <c:pt idx="1224">
                  <c:v>3541.2</c:v>
                </c:pt>
                <c:pt idx="1225">
                  <c:v>3543.5</c:v>
                </c:pt>
                <c:pt idx="1226">
                  <c:v>3545.7</c:v>
                </c:pt>
                <c:pt idx="1227">
                  <c:v>3548</c:v>
                </c:pt>
                <c:pt idx="1228">
                  <c:v>3550.3</c:v>
                </c:pt>
                <c:pt idx="1229">
                  <c:v>3552.6</c:v>
                </c:pt>
                <c:pt idx="1230">
                  <c:v>3554.9</c:v>
                </c:pt>
                <c:pt idx="1231">
                  <c:v>3557.2</c:v>
                </c:pt>
                <c:pt idx="1232">
                  <c:v>3559.5</c:v>
                </c:pt>
                <c:pt idx="1233">
                  <c:v>3561.8</c:v>
                </c:pt>
                <c:pt idx="1234">
                  <c:v>3564.1</c:v>
                </c:pt>
                <c:pt idx="1235">
                  <c:v>3566.4</c:v>
                </c:pt>
                <c:pt idx="1236">
                  <c:v>3568.7</c:v>
                </c:pt>
                <c:pt idx="1237">
                  <c:v>3570.9</c:v>
                </c:pt>
                <c:pt idx="1238">
                  <c:v>3573.2</c:v>
                </c:pt>
                <c:pt idx="1239">
                  <c:v>3575.5</c:v>
                </c:pt>
                <c:pt idx="1240">
                  <c:v>3577.8</c:v>
                </c:pt>
                <c:pt idx="1241">
                  <c:v>3580.1</c:v>
                </c:pt>
                <c:pt idx="1242">
                  <c:v>3582.4</c:v>
                </c:pt>
                <c:pt idx="1243">
                  <c:v>3584.6</c:v>
                </c:pt>
                <c:pt idx="1244">
                  <c:v>3586.9</c:v>
                </c:pt>
                <c:pt idx="1245">
                  <c:v>3589.2</c:v>
                </c:pt>
                <c:pt idx="1246">
                  <c:v>3591.5</c:v>
                </c:pt>
                <c:pt idx="1247">
                  <c:v>3593.8</c:v>
                </c:pt>
                <c:pt idx="1248">
                  <c:v>3596</c:v>
                </c:pt>
                <c:pt idx="1249">
                  <c:v>3598.3</c:v>
                </c:pt>
                <c:pt idx="1250">
                  <c:v>3600.6</c:v>
                </c:pt>
                <c:pt idx="1251">
                  <c:v>3602.9</c:v>
                </c:pt>
                <c:pt idx="1252">
                  <c:v>3605.1</c:v>
                </c:pt>
                <c:pt idx="1253">
                  <c:v>3607.4</c:v>
                </c:pt>
                <c:pt idx="1254">
                  <c:v>3609.7</c:v>
                </c:pt>
                <c:pt idx="1255">
                  <c:v>3612</c:v>
                </c:pt>
                <c:pt idx="1256">
                  <c:v>3614.2</c:v>
                </c:pt>
                <c:pt idx="1257">
                  <c:v>3616.5</c:v>
                </c:pt>
                <c:pt idx="1258">
                  <c:v>3618.8</c:v>
                </c:pt>
                <c:pt idx="1259">
                  <c:v>3621.1</c:v>
                </c:pt>
                <c:pt idx="1260">
                  <c:v>3623.3</c:v>
                </c:pt>
                <c:pt idx="1261">
                  <c:v>3625.6</c:v>
                </c:pt>
                <c:pt idx="1262">
                  <c:v>3627.9</c:v>
                </c:pt>
                <c:pt idx="1263">
                  <c:v>3630.1</c:v>
                </c:pt>
                <c:pt idx="1264">
                  <c:v>3632.4</c:v>
                </c:pt>
                <c:pt idx="1265">
                  <c:v>3634.7</c:v>
                </c:pt>
                <c:pt idx="1266">
                  <c:v>3636.9</c:v>
                </c:pt>
                <c:pt idx="1267">
                  <c:v>3639.2</c:v>
                </c:pt>
                <c:pt idx="1268">
                  <c:v>3641.5</c:v>
                </c:pt>
                <c:pt idx="1269">
                  <c:v>3643.7</c:v>
                </c:pt>
                <c:pt idx="1270">
                  <c:v>3646</c:v>
                </c:pt>
                <c:pt idx="1271">
                  <c:v>3648.2</c:v>
                </c:pt>
                <c:pt idx="1272">
                  <c:v>3650.5</c:v>
                </c:pt>
                <c:pt idx="1273">
                  <c:v>3652.8</c:v>
                </c:pt>
                <c:pt idx="1274">
                  <c:v>3655</c:v>
                </c:pt>
                <c:pt idx="1275">
                  <c:v>3657.3</c:v>
                </c:pt>
                <c:pt idx="1276">
                  <c:v>3659.5</c:v>
                </c:pt>
                <c:pt idx="1277">
                  <c:v>3661.8</c:v>
                </c:pt>
                <c:pt idx="1278">
                  <c:v>3664.1</c:v>
                </c:pt>
                <c:pt idx="1279">
                  <c:v>3666.3</c:v>
                </c:pt>
                <c:pt idx="1280">
                  <c:v>3668.6</c:v>
                </c:pt>
                <c:pt idx="1281">
                  <c:v>3670.8</c:v>
                </c:pt>
                <c:pt idx="1282">
                  <c:v>3673.1</c:v>
                </c:pt>
                <c:pt idx="1283">
                  <c:v>3675.3</c:v>
                </c:pt>
                <c:pt idx="1284">
                  <c:v>3677.6</c:v>
                </c:pt>
                <c:pt idx="1285">
                  <c:v>3679.8</c:v>
                </c:pt>
                <c:pt idx="1286">
                  <c:v>3682.1</c:v>
                </c:pt>
                <c:pt idx="1287">
                  <c:v>3684.3</c:v>
                </c:pt>
                <c:pt idx="1288">
                  <c:v>3686.6</c:v>
                </c:pt>
                <c:pt idx="1289">
                  <c:v>3688.8</c:v>
                </c:pt>
                <c:pt idx="1290">
                  <c:v>3691.1</c:v>
                </c:pt>
                <c:pt idx="1291">
                  <c:v>3693.3</c:v>
                </c:pt>
                <c:pt idx="1292">
                  <c:v>3695.6</c:v>
                </c:pt>
                <c:pt idx="1293">
                  <c:v>3697.8</c:v>
                </c:pt>
                <c:pt idx="1294">
                  <c:v>3700.1</c:v>
                </c:pt>
                <c:pt idx="1295">
                  <c:v>3702.3</c:v>
                </c:pt>
                <c:pt idx="1296">
                  <c:v>3704.6</c:v>
                </c:pt>
                <c:pt idx="1297">
                  <c:v>3706.8</c:v>
                </c:pt>
                <c:pt idx="1298">
                  <c:v>3709</c:v>
                </c:pt>
                <c:pt idx="1299">
                  <c:v>3711.3</c:v>
                </c:pt>
                <c:pt idx="1300">
                  <c:v>3713.5</c:v>
                </c:pt>
                <c:pt idx="1301">
                  <c:v>3715.8</c:v>
                </c:pt>
                <c:pt idx="1302">
                  <c:v>3718</c:v>
                </c:pt>
                <c:pt idx="1303">
                  <c:v>3720.2</c:v>
                </c:pt>
                <c:pt idx="1304">
                  <c:v>3722.5</c:v>
                </c:pt>
                <c:pt idx="1305">
                  <c:v>3724.7</c:v>
                </c:pt>
                <c:pt idx="1306">
                  <c:v>3726.9</c:v>
                </c:pt>
                <c:pt idx="1307">
                  <c:v>3729.2</c:v>
                </c:pt>
                <c:pt idx="1308">
                  <c:v>3731.4</c:v>
                </c:pt>
                <c:pt idx="1309">
                  <c:v>3733.7</c:v>
                </c:pt>
                <c:pt idx="1310">
                  <c:v>3735.9</c:v>
                </c:pt>
                <c:pt idx="1311">
                  <c:v>3738.1</c:v>
                </c:pt>
                <c:pt idx="1312">
                  <c:v>3740.4</c:v>
                </c:pt>
                <c:pt idx="1313">
                  <c:v>3742.6</c:v>
                </c:pt>
                <c:pt idx="1314">
                  <c:v>3744.8</c:v>
                </c:pt>
                <c:pt idx="1315">
                  <c:v>3747</c:v>
                </c:pt>
                <c:pt idx="1316">
                  <c:v>3749.3</c:v>
                </c:pt>
                <c:pt idx="1317">
                  <c:v>3751.5</c:v>
                </c:pt>
                <c:pt idx="1318">
                  <c:v>3753.7</c:v>
                </c:pt>
                <c:pt idx="1319">
                  <c:v>3756</c:v>
                </c:pt>
                <c:pt idx="1320">
                  <c:v>3758.2</c:v>
                </c:pt>
                <c:pt idx="1321">
                  <c:v>3760.4</c:v>
                </c:pt>
                <c:pt idx="1322">
                  <c:v>3762.6</c:v>
                </c:pt>
                <c:pt idx="1323">
                  <c:v>3764.9</c:v>
                </c:pt>
                <c:pt idx="1324">
                  <c:v>3767.1</c:v>
                </c:pt>
                <c:pt idx="1325">
                  <c:v>3769.3</c:v>
                </c:pt>
                <c:pt idx="1326">
                  <c:v>3771.5</c:v>
                </c:pt>
                <c:pt idx="1327">
                  <c:v>3773.7</c:v>
                </c:pt>
                <c:pt idx="1328">
                  <c:v>3776</c:v>
                </c:pt>
                <c:pt idx="1329">
                  <c:v>3778.2</c:v>
                </c:pt>
                <c:pt idx="1330">
                  <c:v>3780.4</c:v>
                </c:pt>
                <c:pt idx="1331">
                  <c:v>3782.6</c:v>
                </c:pt>
                <c:pt idx="1332">
                  <c:v>3784.8</c:v>
                </c:pt>
                <c:pt idx="1333">
                  <c:v>3787.1</c:v>
                </c:pt>
                <c:pt idx="1334">
                  <c:v>3789.3</c:v>
                </c:pt>
                <c:pt idx="1335">
                  <c:v>3791.5</c:v>
                </c:pt>
                <c:pt idx="1336">
                  <c:v>3793.7</c:v>
                </c:pt>
                <c:pt idx="1337">
                  <c:v>3795.9</c:v>
                </c:pt>
                <c:pt idx="1338">
                  <c:v>3798.1</c:v>
                </c:pt>
                <c:pt idx="1339">
                  <c:v>3800.4</c:v>
                </c:pt>
              </c:numCache>
            </c:numRef>
          </c:xVal>
          <c:yVal>
            <c:numRef>
              <c:f>G032514front_2_cal!$B$1:$B$1340</c:f>
              <c:numCache>
                <c:formatCode>General</c:formatCode>
                <c:ptCount val="1340"/>
                <c:pt idx="0">
                  <c:v>1343</c:v>
                </c:pt>
                <c:pt idx="1">
                  <c:v>1328</c:v>
                </c:pt>
                <c:pt idx="2">
                  <c:v>1347</c:v>
                </c:pt>
                <c:pt idx="3">
                  <c:v>1383</c:v>
                </c:pt>
                <c:pt idx="4">
                  <c:v>1378</c:v>
                </c:pt>
                <c:pt idx="5">
                  <c:v>1368</c:v>
                </c:pt>
                <c:pt idx="6">
                  <c:v>1369</c:v>
                </c:pt>
                <c:pt idx="7">
                  <c:v>1385</c:v>
                </c:pt>
                <c:pt idx="8">
                  <c:v>1400</c:v>
                </c:pt>
                <c:pt idx="9">
                  <c:v>1394</c:v>
                </c:pt>
                <c:pt idx="10">
                  <c:v>1386</c:v>
                </c:pt>
                <c:pt idx="11">
                  <c:v>1392</c:v>
                </c:pt>
                <c:pt idx="12">
                  <c:v>1418</c:v>
                </c:pt>
                <c:pt idx="13">
                  <c:v>1427</c:v>
                </c:pt>
                <c:pt idx="14">
                  <c:v>1451</c:v>
                </c:pt>
                <c:pt idx="15">
                  <c:v>1521</c:v>
                </c:pt>
                <c:pt idx="16">
                  <c:v>1621</c:v>
                </c:pt>
                <c:pt idx="17">
                  <c:v>1805</c:v>
                </c:pt>
                <c:pt idx="18">
                  <c:v>2110</c:v>
                </c:pt>
                <c:pt idx="19">
                  <c:v>2532</c:v>
                </c:pt>
                <c:pt idx="20">
                  <c:v>2986</c:v>
                </c:pt>
                <c:pt idx="21">
                  <c:v>3452</c:v>
                </c:pt>
                <c:pt idx="22">
                  <c:v>3951</c:v>
                </c:pt>
                <c:pt idx="23">
                  <c:v>4424</c:v>
                </c:pt>
                <c:pt idx="24">
                  <c:v>4907</c:v>
                </c:pt>
                <c:pt idx="25">
                  <c:v>5388</c:v>
                </c:pt>
                <c:pt idx="26">
                  <c:v>5948</c:v>
                </c:pt>
                <c:pt idx="27">
                  <c:v>6450</c:v>
                </c:pt>
                <c:pt idx="28">
                  <c:v>6785</c:v>
                </c:pt>
                <c:pt idx="29">
                  <c:v>7149</c:v>
                </c:pt>
                <c:pt idx="30">
                  <c:v>7415</c:v>
                </c:pt>
                <c:pt idx="31">
                  <c:v>7577</c:v>
                </c:pt>
                <c:pt idx="32">
                  <c:v>7664</c:v>
                </c:pt>
                <c:pt idx="33">
                  <c:v>7874</c:v>
                </c:pt>
                <c:pt idx="34">
                  <c:v>7951</c:v>
                </c:pt>
                <c:pt idx="35">
                  <c:v>8148</c:v>
                </c:pt>
                <c:pt idx="36">
                  <c:v>8029</c:v>
                </c:pt>
                <c:pt idx="37">
                  <c:v>8225</c:v>
                </c:pt>
                <c:pt idx="38">
                  <c:v>8385</c:v>
                </c:pt>
                <c:pt idx="39">
                  <c:v>8452</c:v>
                </c:pt>
                <c:pt idx="40">
                  <c:v>8492</c:v>
                </c:pt>
                <c:pt idx="41">
                  <c:v>8720</c:v>
                </c:pt>
                <c:pt idx="42">
                  <c:v>8883</c:v>
                </c:pt>
                <c:pt idx="43">
                  <c:v>9039</c:v>
                </c:pt>
                <c:pt idx="44">
                  <c:v>9082</c:v>
                </c:pt>
                <c:pt idx="45">
                  <c:v>9200</c:v>
                </c:pt>
                <c:pt idx="46">
                  <c:v>9397</c:v>
                </c:pt>
                <c:pt idx="47">
                  <c:v>9649</c:v>
                </c:pt>
                <c:pt idx="48">
                  <c:v>9840</c:v>
                </c:pt>
                <c:pt idx="49">
                  <c:v>9924</c:v>
                </c:pt>
                <c:pt idx="50">
                  <c:v>10127</c:v>
                </c:pt>
                <c:pt idx="51">
                  <c:v>10256</c:v>
                </c:pt>
                <c:pt idx="52">
                  <c:v>10352</c:v>
                </c:pt>
                <c:pt idx="53">
                  <c:v>10340</c:v>
                </c:pt>
                <c:pt idx="54">
                  <c:v>10484</c:v>
                </c:pt>
                <c:pt idx="55">
                  <c:v>10575</c:v>
                </c:pt>
                <c:pt idx="56">
                  <c:v>10537</c:v>
                </c:pt>
                <c:pt idx="57">
                  <c:v>10594</c:v>
                </c:pt>
                <c:pt idx="58">
                  <c:v>10910</c:v>
                </c:pt>
                <c:pt idx="59">
                  <c:v>10898</c:v>
                </c:pt>
                <c:pt idx="60">
                  <c:v>10990</c:v>
                </c:pt>
                <c:pt idx="61">
                  <c:v>10988</c:v>
                </c:pt>
                <c:pt idx="62">
                  <c:v>11123</c:v>
                </c:pt>
                <c:pt idx="63">
                  <c:v>11449</c:v>
                </c:pt>
                <c:pt idx="64">
                  <c:v>11669</c:v>
                </c:pt>
                <c:pt idx="65">
                  <c:v>11588</c:v>
                </c:pt>
                <c:pt idx="66">
                  <c:v>11690</c:v>
                </c:pt>
                <c:pt idx="67">
                  <c:v>11742</c:v>
                </c:pt>
                <c:pt idx="68">
                  <c:v>11852</c:v>
                </c:pt>
                <c:pt idx="69">
                  <c:v>11852</c:v>
                </c:pt>
                <c:pt idx="70">
                  <c:v>11993</c:v>
                </c:pt>
                <c:pt idx="71">
                  <c:v>12360</c:v>
                </c:pt>
                <c:pt idx="72">
                  <c:v>12399</c:v>
                </c:pt>
                <c:pt idx="73">
                  <c:v>12399</c:v>
                </c:pt>
                <c:pt idx="74">
                  <c:v>12517</c:v>
                </c:pt>
                <c:pt idx="75">
                  <c:v>12546</c:v>
                </c:pt>
                <c:pt idx="76">
                  <c:v>12466</c:v>
                </c:pt>
                <c:pt idx="77">
                  <c:v>12629</c:v>
                </c:pt>
                <c:pt idx="78">
                  <c:v>12742</c:v>
                </c:pt>
                <c:pt idx="79">
                  <c:v>12781</c:v>
                </c:pt>
                <c:pt idx="80">
                  <c:v>12842</c:v>
                </c:pt>
                <c:pt idx="81">
                  <c:v>12762</c:v>
                </c:pt>
                <c:pt idx="82">
                  <c:v>13171</c:v>
                </c:pt>
                <c:pt idx="83">
                  <c:v>13148</c:v>
                </c:pt>
                <c:pt idx="84">
                  <c:v>13239</c:v>
                </c:pt>
                <c:pt idx="85">
                  <c:v>13304</c:v>
                </c:pt>
                <c:pt idx="86">
                  <c:v>13346</c:v>
                </c:pt>
                <c:pt idx="87">
                  <c:v>13392</c:v>
                </c:pt>
                <c:pt idx="88">
                  <c:v>13428</c:v>
                </c:pt>
                <c:pt idx="89">
                  <c:v>13587</c:v>
                </c:pt>
                <c:pt idx="90">
                  <c:v>13591</c:v>
                </c:pt>
                <c:pt idx="91">
                  <c:v>13660</c:v>
                </c:pt>
                <c:pt idx="92">
                  <c:v>13805</c:v>
                </c:pt>
                <c:pt idx="93">
                  <c:v>13654</c:v>
                </c:pt>
                <c:pt idx="94">
                  <c:v>13582</c:v>
                </c:pt>
                <c:pt idx="95">
                  <c:v>13839</c:v>
                </c:pt>
                <c:pt idx="96">
                  <c:v>13974</c:v>
                </c:pt>
                <c:pt idx="97">
                  <c:v>14020</c:v>
                </c:pt>
                <c:pt idx="98">
                  <c:v>13830</c:v>
                </c:pt>
                <c:pt idx="99">
                  <c:v>13989</c:v>
                </c:pt>
                <c:pt idx="100">
                  <c:v>13990</c:v>
                </c:pt>
                <c:pt idx="101">
                  <c:v>14041</c:v>
                </c:pt>
                <c:pt idx="102">
                  <c:v>14132</c:v>
                </c:pt>
                <c:pt idx="103">
                  <c:v>14083</c:v>
                </c:pt>
                <c:pt idx="104">
                  <c:v>14066</c:v>
                </c:pt>
                <c:pt idx="105">
                  <c:v>14129</c:v>
                </c:pt>
                <c:pt idx="106">
                  <c:v>14077</c:v>
                </c:pt>
                <c:pt idx="107">
                  <c:v>14205</c:v>
                </c:pt>
                <c:pt idx="108">
                  <c:v>14283</c:v>
                </c:pt>
                <c:pt idx="109">
                  <c:v>14128</c:v>
                </c:pt>
                <c:pt idx="110">
                  <c:v>14354</c:v>
                </c:pt>
                <c:pt idx="111">
                  <c:v>14143</c:v>
                </c:pt>
                <c:pt idx="112">
                  <c:v>14281</c:v>
                </c:pt>
                <c:pt idx="113">
                  <c:v>14221</c:v>
                </c:pt>
                <c:pt idx="114">
                  <c:v>14074</c:v>
                </c:pt>
                <c:pt idx="115">
                  <c:v>14173</c:v>
                </c:pt>
                <c:pt idx="116">
                  <c:v>14264</c:v>
                </c:pt>
                <c:pt idx="117">
                  <c:v>14311</c:v>
                </c:pt>
                <c:pt idx="118">
                  <c:v>14241</c:v>
                </c:pt>
                <c:pt idx="119">
                  <c:v>14446</c:v>
                </c:pt>
                <c:pt idx="120">
                  <c:v>14336</c:v>
                </c:pt>
                <c:pt idx="121">
                  <c:v>14572</c:v>
                </c:pt>
                <c:pt idx="122">
                  <c:v>14497</c:v>
                </c:pt>
                <c:pt idx="123">
                  <c:v>14558</c:v>
                </c:pt>
                <c:pt idx="124">
                  <c:v>14630</c:v>
                </c:pt>
                <c:pt idx="125">
                  <c:v>14454</c:v>
                </c:pt>
                <c:pt idx="126">
                  <c:v>14565</c:v>
                </c:pt>
                <c:pt idx="127">
                  <c:v>14525</c:v>
                </c:pt>
                <c:pt idx="128">
                  <c:v>14631</c:v>
                </c:pt>
                <c:pt idx="129">
                  <c:v>14704</c:v>
                </c:pt>
                <c:pt idx="130">
                  <c:v>14721</c:v>
                </c:pt>
                <c:pt idx="131">
                  <c:v>14790</c:v>
                </c:pt>
                <c:pt idx="132">
                  <c:v>14714</c:v>
                </c:pt>
                <c:pt idx="133">
                  <c:v>14938</c:v>
                </c:pt>
                <c:pt idx="134">
                  <c:v>14749</c:v>
                </c:pt>
                <c:pt idx="135">
                  <c:v>14929</c:v>
                </c:pt>
                <c:pt idx="136">
                  <c:v>14939</c:v>
                </c:pt>
                <c:pt idx="137">
                  <c:v>14843</c:v>
                </c:pt>
                <c:pt idx="138">
                  <c:v>14921</c:v>
                </c:pt>
                <c:pt idx="139">
                  <c:v>15023</c:v>
                </c:pt>
                <c:pt idx="140">
                  <c:v>14938</c:v>
                </c:pt>
                <c:pt idx="141">
                  <c:v>15207</c:v>
                </c:pt>
                <c:pt idx="142">
                  <c:v>15081</c:v>
                </c:pt>
                <c:pt idx="143">
                  <c:v>15041</c:v>
                </c:pt>
                <c:pt idx="144">
                  <c:v>15120</c:v>
                </c:pt>
                <c:pt idx="145">
                  <c:v>15213</c:v>
                </c:pt>
                <c:pt idx="146">
                  <c:v>15353</c:v>
                </c:pt>
                <c:pt idx="147">
                  <c:v>15432</c:v>
                </c:pt>
                <c:pt idx="148">
                  <c:v>15350</c:v>
                </c:pt>
                <c:pt idx="149">
                  <c:v>15348</c:v>
                </c:pt>
                <c:pt idx="150">
                  <c:v>15486</c:v>
                </c:pt>
                <c:pt idx="151">
                  <c:v>15581</c:v>
                </c:pt>
                <c:pt idx="152">
                  <c:v>15585</c:v>
                </c:pt>
                <c:pt idx="153">
                  <c:v>15602</c:v>
                </c:pt>
                <c:pt idx="154">
                  <c:v>15726</c:v>
                </c:pt>
                <c:pt idx="155">
                  <c:v>15710</c:v>
                </c:pt>
                <c:pt idx="156">
                  <c:v>15615</c:v>
                </c:pt>
                <c:pt idx="157">
                  <c:v>15780</c:v>
                </c:pt>
                <c:pt idx="158">
                  <c:v>15876</c:v>
                </c:pt>
                <c:pt idx="159">
                  <c:v>16095</c:v>
                </c:pt>
                <c:pt idx="160">
                  <c:v>15930</c:v>
                </c:pt>
                <c:pt idx="161">
                  <c:v>16063</c:v>
                </c:pt>
                <c:pt idx="162">
                  <c:v>16085</c:v>
                </c:pt>
                <c:pt idx="163">
                  <c:v>16343</c:v>
                </c:pt>
                <c:pt idx="164">
                  <c:v>16331</c:v>
                </c:pt>
                <c:pt idx="165">
                  <c:v>16362</c:v>
                </c:pt>
                <c:pt idx="166">
                  <c:v>16361</c:v>
                </c:pt>
                <c:pt idx="167">
                  <c:v>16525</c:v>
                </c:pt>
                <c:pt idx="168">
                  <c:v>16544</c:v>
                </c:pt>
                <c:pt idx="169">
                  <c:v>16491</c:v>
                </c:pt>
                <c:pt idx="170">
                  <c:v>16562</c:v>
                </c:pt>
                <c:pt idx="171">
                  <c:v>16739</c:v>
                </c:pt>
                <c:pt idx="172">
                  <c:v>16937</c:v>
                </c:pt>
                <c:pt idx="173">
                  <c:v>16724</c:v>
                </c:pt>
                <c:pt idx="174">
                  <c:v>17009</c:v>
                </c:pt>
                <c:pt idx="175">
                  <c:v>16987</c:v>
                </c:pt>
                <c:pt idx="176">
                  <c:v>17173</c:v>
                </c:pt>
                <c:pt idx="177">
                  <c:v>17376</c:v>
                </c:pt>
                <c:pt idx="178">
                  <c:v>17230</c:v>
                </c:pt>
                <c:pt idx="179">
                  <c:v>17411</c:v>
                </c:pt>
                <c:pt idx="180">
                  <c:v>17586</c:v>
                </c:pt>
                <c:pt idx="181">
                  <c:v>17324</c:v>
                </c:pt>
                <c:pt idx="182">
                  <c:v>17391</c:v>
                </c:pt>
                <c:pt idx="183">
                  <c:v>17493</c:v>
                </c:pt>
                <c:pt idx="184">
                  <c:v>17482</c:v>
                </c:pt>
                <c:pt idx="185">
                  <c:v>17647</c:v>
                </c:pt>
                <c:pt idx="186">
                  <c:v>17732</c:v>
                </c:pt>
                <c:pt idx="187">
                  <c:v>17747</c:v>
                </c:pt>
                <c:pt idx="188">
                  <c:v>17714</c:v>
                </c:pt>
                <c:pt idx="189">
                  <c:v>17598</c:v>
                </c:pt>
                <c:pt idx="190">
                  <c:v>17740</c:v>
                </c:pt>
                <c:pt idx="191">
                  <c:v>17841</c:v>
                </c:pt>
                <c:pt idx="192">
                  <c:v>17924</c:v>
                </c:pt>
                <c:pt idx="193">
                  <c:v>17920</c:v>
                </c:pt>
                <c:pt idx="194">
                  <c:v>18160</c:v>
                </c:pt>
                <c:pt idx="195">
                  <c:v>18248</c:v>
                </c:pt>
                <c:pt idx="196">
                  <c:v>18338</c:v>
                </c:pt>
                <c:pt idx="197">
                  <c:v>18285</c:v>
                </c:pt>
                <c:pt idx="198">
                  <c:v>18487</c:v>
                </c:pt>
                <c:pt idx="199">
                  <c:v>18330</c:v>
                </c:pt>
                <c:pt idx="200">
                  <c:v>18248</c:v>
                </c:pt>
                <c:pt idx="201">
                  <c:v>18399</c:v>
                </c:pt>
                <c:pt idx="202">
                  <c:v>18342</c:v>
                </c:pt>
                <c:pt idx="203">
                  <c:v>18457</c:v>
                </c:pt>
                <c:pt idx="204">
                  <c:v>18660</c:v>
                </c:pt>
                <c:pt idx="205">
                  <c:v>18529</c:v>
                </c:pt>
                <c:pt idx="206">
                  <c:v>18748</c:v>
                </c:pt>
                <c:pt idx="207">
                  <c:v>18750</c:v>
                </c:pt>
                <c:pt idx="208">
                  <c:v>18871</c:v>
                </c:pt>
                <c:pt idx="209">
                  <c:v>18761</c:v>
                </c:pt>
                <c:pt idx="210">
                  <c:v>19042</c:v>
                </c:pt>
                <c:pt idx="211">
                  <c:v>19070</c:v>
                </c:pt>
                <c:pt idx="212">
                  <c:v>19192</c:v>
                </c:pt>
                <c:pt idx="213">
                  <c:v>19210</c:v>
                </c:pt>
                <c:pt idx="214">
                  <c:v>19291</c:v>
                </c:pt>
                <c:pt idx="215">
                  <c:v>19613</c:v>
                </c:pt>
                <c:pt idx="216">
                  <c:v>19203</c:v>
                </c:pt>
                <c:pt idx="217">
                  <c:v>19280</c:v>
                </c:pt>
                <c:pt idx="218">
                  <c:v>19636</c:v>
                </c:pt>
                <c:pt idx="219">
                  <c:v>19729</c:v>
                </c:pt>
                <c:pt idx="220">
                  <c:v>19549</c:v>
                </c:pt>
                <c:pt idx="221">
                  <c:v>19874</c:v>
                </c:pt>
                <c:pt idx="222">
                  <c:v>19993</c:v>
                </c:pt>
                <c:pt idx="223">
                  <c:v>19961</c:v>
                </c:pt>
                <c:pt idx="224">
                  <c:v>19875</c:v>
                </c:pt>
                <c:pt idx="225">
                  <c:v>20135</c:v>
                </c:pt>
                <c:pt idx="226">
                  <c:v>20277</c:v>
                </c:pt>
                <c:pt idx="227">
                  <c:v>20458</c:v>
                </c:pt>
                <c:pt idx="228">
                  <c:v>20370</c:v>
                </c:pt>
                <c:pt idx="229">
                  <c:v>20579</c:v>
                </c:pt>
                <c:pt idx="230">
                  <c:v>20584</c:v>
                </c:pt>
                <c:pt idx="231">
                  <c:v>20415</c:v>
                </c:pt>
                <c:pt idx="232">
                  <c:v>20548</c:v>
                </c:pt>
                <c:pt idx="233">
                  <c:v>20725</c:v>
                </c:pt>
                <c:pt idx="234">
                  <c:v>20849</c:v>
                </c:pt>
                <c:pt idx="235">
                  <c:v>20849</c:v>
                </c:pt>
                <c:pt idx="236">
                  <c:v>20703</c:v>
                </c:pt>
                <c:pt idx="237">
                  <c:v>20993</c:v>
                </c:pt>
                <c:pt idx="238">
                  <c:v>20943</c:v>
                </c:pt>
                <c:pt idx="239">
                  <c:v>20856</c:v>
                </c:pt>
                <c:pt idx="240">
                  <c:v>21076</c:v>
                </c:pt>
                <c:pt idx="241">
                  <c:v>21098</c:v>
                </c:pt>
                <c:pt idx="242">
                  <c:v>21053</c:v>
                </c:pt>
                <c:pt idx="243">
                  <c:v>21174</c:v>
                </c:pt>
                <c:pt idx="244">
                  <c:v>21010</c:v>
                </c:pt>
                <c:pt idx="245">
                  <c:v>20994</c:v>
                </c:pt>
                <c:pt idx="246">
                  <c:v>20920</c:v>
                </c:pt>
                <c:pt idx="247">
                  <c:v>21130</c:v>
                </c:pt>
                <c:pt idx="248">
                  <c:v>21112</c:v>
                </c:pt>
                <c:pt idx="249">
                  <c:v>20915</c:v>
                </c:pt>
                <c:pt idx="250">
                  <c:v>21280</c:v>
                </c:pt>
                <c:pt idx="251">
                  <c:v>21225</c:v>
                </c:pt>
                <c:pt idx="252">
                  <c:v>21243</c:v>
                </c:pt>
                <c:pt idx="253">
                  <c:v>21206</c:v>
                </c:pt>
                <c:pt idx="254">
                  <c:v>21341</c:v>
                </c:pt>
                <c:pt idx="255">
                  <c:v>21473</c:v>
                </c:pt>
                <c:pt idx="256">
                  <c:v>21533</c:v>
                </c:pt>
                <c:pt idx="257">
                  <c:v>21365</c:v>
                </c:pt>
                <c:pt idx="258">
                  <c:v>21590</c:v>
                </c:pt>
                <c:pt idx="259">
                  <c:v>21634</c:v>
                </c:pt>
                <c:pt idx="260">
                  <c:v>21658</c:v>
                </c:pt>
                <c:pt idx="261">
                  <c:v>21662</c:v>
                </c:pt>
                <c:pt idx="262">
                  <c:v>21724</c:v>
                </c:pt>
                <c:pt idx="263">
                  <c:v>21853</c:v>
                </c:pt>
                <c:pt idx="264">
                  <c:v>21802</c:v>
                </c:pt>
                <c:pt idx="265">
                  <c:v>22186</c:v>
                </c:pt>
                <c:pt idx="266">
                  <c:v>21990</c:v>
                </c:pt>
                <c:pt idx="267">
                  <c:v>22367</c:v>
                </c:pt>
                <c:pt idx="268">
                  <c:v>22152</c:v>
                </c:pt>
                <c:pt idx="269">
                  <c:v>22341</c:v>
                </c:pt>
                <c:pt idx="270">
                  <c:v>22246</c:v>
                </c:pt>
                <c:pt idx="271">
                  <c:v>22581</c:v>
                </c:pt>
                <c:pt idx="272">
                  <c:v>22609</c:v>
                </c:pt>
                <c:pt idx="273">
                  <c:v>22943</c:v>
                </c:pt>
                <c:pt idx="274">
                  <c:v>22818</c:v>
                </c:pt>
                <c:pt idx="275">
                  <c:v>22688</c:v>
                </c:pt>
                <c:pt idx="276">
                  <c:v>22836</c:v>
                </c:pt>
                <c:pt idx="277">
                  <c:v>22957</c:v>
                </c:pt>
                <c:pt idx="278">
                  <c:v>22892</c:v>
                </c:pt>
                <c:pt idx="279">
                  <c:v>23197</c:v>
                </c:pt>
                <c:pt idx="280">
                  <c:v>23070</c:v>
                </c:pt>
                <c:pt idx="281">
                  <c:v>23352</c:v>
                </c:pt>
                <c:pt idx="282">
                  <c:v>23232</c:v>
                </c:pt>
                <c:pt idx="283">
                  <c:v>23337</c:v>
                </c:pt>
                <c:pt idx="284">
                  <c:v>23465</c:v>
                </c:pt>
                <c:pt idx="285">
                  <c:v>23619</c:v>
                </c:pt>
                <c:pt idx="286">
                  <c:v>23708</c:v>
                </c:pt>
                <c:pt idx="287">
                  <c:v>23713</c:v>
                </c:pt>
                <c:pt idx="288">
                  <c:v>23774</c:v>
                </c:pt>
                <c:pt idx="289">
                  <c:v>24036</c:v>
                </c:pt>
                <c:pt idx="290">
                  <c:v>24099</c:v>
                </c:pt>
                <c:pt idx="291">
                  <c:v>24131</c:v>
                </c:pt>
                <c:pt idx="292">
                  <c:v>24022</c:v>
                </c:pt>
                <c:pt idx="293">
                  <c:v>24437</c:v>
                </c:pt>
                <c:pt idx="294">
                  <c:v>24470</c:v>
                </c:pt>
                <c:pt idx="295">
                  <c:v>24241</c:v>
                </c:pt>
                <c:pt idx="296">
                  <c:v>24455</c:v>
                </c:pt>
                <c:pt idx="297">
                  <c:v>24650</c:v>
                </c:pt>
                <c:pt idx="298">
                  <c:v>24634</c:v>
                </c:pt>
                <c:pt idx="299">
                  <c:v>24794</c:v>
                </c:pt>
                <c:pt idx="300">
                  <c:v>24908</c:v>
                </c:pt>
                <c:pt idx="301">
                  <c:v>24806</c:v>
                </c:pt>
                <c:pt idx="302">
                  <c:v>24797</c:v>
                </c:pt>
                <c:pt idx="303">
                  <c:v>25008</c:v>
                </c:pt>
                <c:pt idx="304">
                  <c:v>25307</c:v>
                </c:pt>
                <c:pt idx="305">
                  <c:v>25246</c:v>
                </c:pt>
                <c:pt idx="306">
                  <c:v>25299</c:v>
                </c:pt>
                <c:pt idx="307">
                  <c:v>25423</c:v>
                </c:pt>
                <c:pt idx="308">
                  <c:v>25638</c:v>
                </c:pt>
                <c:pt idx="309">
                  <c:v>25916</c:v>
                </c:pt>
                <c:pt idx="310">
                  <c:v>25687</c:v>
                </c:pt>
                <c:pt idx="311">
                  <c:v>25961</c:v>
                </c:pt>
                <c:pt idx="312">
                  <c:v>25812</c:v>
                </c:pt>
                <c:pt idx="313">
                  <c:v>26100</c:v>
                </c:pt>
                <c:pt idx="314">
                  <c:v>26184</c:v>
                </c:pt>
                <c:pt idx="315">
                  <c:v>26273</c:v>
                </c:pt>
                <c:pt idx="316">
                  <c:v>26339</c:v>
                </c:pt>
                <c:pt idx="317">
                  <c:v>26579</c:v>
                </c:pt>
                <c:pt idx="318">
                  <c:v>26602</c:v>
                </c:pt>
                <c:pt idx="319">
                  <c:v>26524</c:v>
                </c:pt>
                <c:pt idx="320">
                  <c:v>26726</c:v>
                </c:pt>
                <c:pt idx="321">
                  <c:v>26747</c:v>
                </c:pt>
                <c:pt idx="322">
                  <c:v>26807</c:v>
                </c:pt>
                <c:pt idx="323">
                  <c:v>27001</c:v>
                </c:pt>
                <c:pt idx="324">
                  <c:v>27073</c:v>
                </c:pt>
                <c:pt idx="325">
                  <c:v>27055</c:v>
                </c:pt>
                <c:pt idx="326">
                  <c:v>27168</c:v>
                </c:pt>
                <c:pt idx="327">
                  <c:v>27319</c:v>
                </c:pt>
                <c:pt idx="328">
                  <c:v>27433</c:v>
                </c:pt>
                <c:pt idx="329">
                  <c:v>27523</c:v>
                </c:pt>
                <c:pt idx="330">
                  <c:v>27609</c:v>
                </c:pt>
                <c:pt idx="331">
                  <c:v>27508</c:v>
                </c:pt>
                <c:pt idx="332">
                  <c:v>27712</c:v>
                </c:pt>
                <c:pt idx="333">
                  <c:v>27948</c:v>
                </c:pt>
                <c:pt idx="334">
                  <c:v>27924</c:v>
                </c:pt>
                <c:pt idx="335">
                  <c:v>27775</c:v>
                </c:pt>
                <c:pt idx="336">
                  <c:v>27910</c:v>
                </c:pt>
                <c:pt idx="337">
                  <c:v>28075</c:v>
                </c:pt>
                <c:pt idx="338">
                  <c:v>27838</c:v>
                </c:pt>
                <c:pt idx="339">
                  <c:v>28182</c:v>
                </c:pt>
                <c:pt idx="340">
                  <c:v>28086</c:v>
                </c:pt>
                <c:pt idx="341">
                  <c:v>28152</c:v>
                </c:pt>
                <c:pt idx="342">
                  <c:v>28074</c:v>
                </c:pt>
                <c:pt idx="343">
                  <c:v>28258</c:v>
                </c:pt>
                <c:pt idx="344">
                  <c:v>28300</c:v>
                </c:pt>
                <c:pt idx="345">
                  <c:v>28448</c:v>
                </c:pt>
                <c:pt idx="346">
                  <c:v>28201</c:v>
                </c:pt>
                <c:pt idx="347">
                  <c:v>28144</c:v>
                </c:pt>
                <c:pt idx="348">
                  <c:v>28497</c:v>
                </c:pt>
                <c:pt idx="349">
                  <c:v>28472</c:v>
                </c:pt>
                <c:pt idx="350">
                  <c:v>28398</c:v>
                </c:pt>
                <c:pt idx="351">
                  <c:v>28425</c:v>
                </c:pt>
                <c:pt idx="352">
                  <c:v>28358</c:v>
                </c:pt>
                <c:pt idx="353">
                  <c:v>28920</c:v>
                </c:pt>
                <c:pt idx="354">
                  <c:v>28688</c:v>
                </c:pt>
                <c:pt idx="355">
                  <c:v>28970</c:v>
                </c:pt>
                <c:pt idx="356">
                  <c:v>28812</c:v>
                </c:pt>
                <c:pt idx="357">
                  <c:v>28841</c:v>
                </c:pt>
                <c:pt idx="358">
                  <c:v>28862</c:v>
                </c:pt>
                <c:pt idx="359">
                  <c:v>29253</c:v>
                </c:pt>
                <c:pt idx="360">
                  <c:v>29117</c:v>
                </c:pt>
                <c:pt idx="361">
                  <c:v>29509</c:v>
                </c:pt>
                <c:pt idx="362">
                  <c:v>29454</c:v>
                </c:pt>
                <c:pt idx="363">
                  <c:v>29676</c:v>
                </c:pt>
                <c:pt idx="364">
                  <c:v>29273</c:v>
                </c:pt>
                <c:pt idx="365">
                  <c:v>29352</c:v>
                </c:pt>
                <c:pt idx="366">
                  <c:v>29539</c:v>
                </c:pt>
                <c:pt idx="367">
                  <c:v>29878</c:v>
                </c:pt>
                <c:pt idx="368">
                  <c:v>29633</c:v>
                </c:pt>
                <c:pt idx="369">
                  <c:v>29923</c:v>
                </c:pt>
                <c:pt idx="370">
                  <c:v>30004</c:v>
                </c:pt>
                <c:pt idx="371">
                  <c:v>30241</c:v>
                </c:pt>
                <c:pt idx="372">
                  <c:v>30295</c:v>
                </c:pt>
                <c:pt idx="373">
                  <c:v>30499</c:v>
                </c:pt>
                <c:pt idx="374">
                  <c:v>30354</c:v>
                </c:pt>
                <c:pt idx="375">
                  <c:v>30535</c:v>
                </c:pt>
                <c:pt idx="376">
                  <c:v>30712</c:v>
                </c:pt>
                <c:pt idx="377">
                  <c:v>30691</c:v>
                </c:pt>
                <c:pt idx="378">
                  <c:v>31001</c:v>
                </c:pt>
                <c:pt idx="379">
                  <c:v>30842</c:v>
                </c:pt>
                <c:pt idx="380">
                  <c:v>31083</c:v>
                </c:pt>
                <c:pt idx="381">
                  <c:v>30922</c:v>
                </c:pt>
                <c:pt idx="382">
                  <c:v>31277</c:v>
                </c:pt>
                <c:pt idx="383">
                  <c:v>31520</c:v>
                </c:pt>
                <c:pt idx="384">
                  <c:v>31539</c:v>
                </c:pt>
                <c:pt idx="385">
                  <c:v>31804</c:v>
                </c:pt>
                <c:pt idx="386">
                  <c:v>31996</c:v>
                </c:pt>
                <c:pt idx="387">
                  <c:v>32133</c:v>
                </c:pt>
                <c:pt idx="388">
                  <c:v>32237</c:v>
                </c:pt>
                <c:pt idx="389">
                  <c:v>32891</c:v>
                </c:pt>
                <c:pt idx="390">
                  <c:v>32888</c:v>
                </c:pt>
                <c:pt idx="391">
                  <c:v>33083</c:v>
                </c:pt>
                <c:pt idx="392">
                  <c:v>33545</c:v>
                </c:pt>
                <c:pt idx="393">
                  <c:v>34086</c:v>
                </c:pt>
                <c:pt idx="394">
                  <c:v>34248</c:v>
                </c:pt>
                <c:pt idx="395">
                  <c:v>34890</c:v>
                </c:pt>
                <c:pt idx="396">
                  <c:v>35302</c:v>
                </c:pt>
                <c:pt idx="397">
                  <c:v>35043</c:v>
                </c:pt>
                <c:pt idx="398">
                  <c:v>35272</c:v>
                </c:pt>
                <c:pt idx="399">
                  <c:v>35131</c:v>
                </c:pt>
                <c:pt idx="400">
                  <c:v>35164</c:v>
                </c:pt>
                <c:pt idx="401">
                  <c:v>34742</c:v>
                </c:pt>
                <c:pt idx="402">
                  <c:v>34309</c:v>
                </c:pt>
                <c:pt idx="403">
                  <c:v>34113</c:v>
                </c:pt>
                <c:pt idx="404">
                  <c:v>33724</c:v>
                </c:pt>
                <c:pt idx="405">
                  <c:v>33486</c:v>
                </c:pt>
                <c:pt idx="406">
                  <c:v>33056</c:v>
                </c:pt>
                <c:pt idx="407">
                  <c:v>32865</c:v>
                </c:pt>
                <c:pt idx="408">
                  <c:v>32763</c:v>
                </c:pt>
                <c:pt idx="409">
                  <c:v>32756</c:v>
                </c:pt>
                <c:pt idx="410">
                  <c:v>32764</c:v>
                </c:pt>
                <c:pt idx="411">
                  <c:v>32568</c:v>
                </c:pt>
                <c:pt idx="412">
                  <c:v>32346</c:v>
                </c:pt>
                <c:pt idx="413">
                  <c:v>32685</c:v>
                </c:pt>
                <c:pt idx="414">
                  <c:v>32659</c:v>
                </c:pt>
                <c:pt idx="415">
                  <c:v>32609</c:v>
                </c:pt>
                <c:pt idx="416">
                  <c:v>32472</c:v>
                </c:pt>
                <c:pt idx="417">
                  <c:v>32686</c:v>
                </c:pt>
                <c:pt idx="418">
                  <c:v>32318</c:v>
                </c:pt>
                <c:pt idx="419">
                  <c:v>32884</c:v>
                </c:pt>
                <c:pt idx="420">
                  <c:v>32734</c:v>
                </c:pt>
                <c:pt idx="421">
                  <c:v>32823</c:v>
                </c:pt>
                <c:pt idx="422">
                  <c:v>32808</c:v>
                </c:pt>
                <c:pt idx="423">
                  <c:v>32885</c:v>
                </c:pt>
                <c:pt idx="424">
                  <c:v>32879</c:v>
                </c:pt>
                <c:pt idx="425">
                  <c:v>32652</c:v>
                </c:pt>
                <c:pt idx="426">
                  <c:v>32927</c:v>
                </c:pt>
                <c:pt idx="427">
                  <c:v>32924</c:v>
                </c:pt>
                <c:pt idx="428">
                  <c:v>33056</c:v>
                </c:pt>
                <c:pt idx="429">
                  <c:v>33018</c:v>
                </c:pt>
                <c:pt idx="430">
                  <c:v>33172</c:v>
                </c:pt>
                <c:pt idx="431">
                  <c:v>33288</c:v>
                </c:pt>
                <c:pt idx="432">
                  <c:v>33226</c:v>
                </c:pt>
                <c:pt idx="433">
                  <c:v>33339</c:v>
                </c:pt>
                <c:pt idx="434">
                  <c:v>33418</c:v>
                </c:pt>
                <c:pt idx="435">
                  <c:v>33198</c:v>
                </c:pt>
                <c:pt idx="436">
                  <c:v>32896</c:v>
                </c:pt>
                <c:pt idx="437">
                  <c:v>33192</c:v>
                </c:pt>
                <c:pt idx="438">
                  <c:v>33055</c:v>
                </c:pt>
                <c:pt idx="439">
                  <c:v>33212</c:v>
                </c:pt>
                <c:pt idx="440">
                  <c:v>33189</c:v>
                </c:pt>
                <c:pt idx="441">
                  <c:v>33294</c:v>
                </c:pt>
                <c:pt idx="442">
                  <c:v>33051</c:v>
                </c:pt>
                <c:pt idx="443">
                  <c:v>33504</c:v>
                </c:pt>
                <c:pt idx="444">
                  <c:v>33399</c:v>
                </c:pt>
                <c:pt idx="445">
                  <c:v>33350</c:v>
                </c:pt>
                <c:pt idx="446">
                  <c:v>33293</c:v>
                </c:pt>
                <c:pt idx="447">
                  <c:v>33199</c:v>
                </c:pt>
                <c:pt idx="448">
                  <c:v>33533</c:v>
                </c:pt>
                <c:pt idx="449">
                  <c:v>33071</c:v>
                </c:pt>
                <c:pt idx="450">
                  <c:v>33494</c:v>
                </c:pt>
                <c:pt idx="451">
                  <c:v>33279</c:v>
                </c:pt>
                <c:pt idx="452">
                  <c:v>33435</c:v>
                </c:pt>
                <c:pt idx="453">
                  <c:v>33167</c:v>
                </c:pt>
                <c:pt idx="454">
                  <c:v>33279</c:v>
                </c:pt>
                <c:pt idx="455">
                  <c:v>33301</c:v>
                </c:pt>
                <c:pt idx="456">
                  <c:v>33117</c:v>
                </c:pt>
                <c:pt idx="457">
                  <c:v>33279</c:v>
                </c:pt>
                <c:pt idx="458">
                  <c:v>33276</c:v>
                </c:pt>
                <c:pt idx="459">
                  <c:v>33423</c:v>
                </c:pt>
                <c:pt idx="460">
                  <c:v>33440</c:v>
                </c:pt>
                <c:pt idx="461">
                  <c:v>33284</c:v>
                </c:pt>
                <c:pt idx="462">
                  <c:v>33209</c:v>
                </c:pt>
                <c:pt idx="463">
                  <c:v>33492</c:v>
                </c:pt>
                <c:pt idx="464">
                  <c:v>33553</c:v>
                </c:pt>
                <c:pt idx="465">
                  <c:v>33607</c:v>
                </c:pt>
                <c:pt idx="466">
                  <c:v>33779</c:v>
                </c:pt>
                <c:pt idx="467">
                  <c:v>33824</c:v>
                </c:pt>
                <c:pt idx="468">
                  <c:v>33901</c:v>
                </c:pt>
                <c:pt idx="469">
                  <c:v>34286</c:v>
                </c:pt>
                <c:pt idx="470">
                  <c:v>34413</c:v>
                </c:pt>
                <c:pt idx="471">
                  <c:v>34655</c:v>
                </c:pt>
                <c:pt idx="472">
                  <c:v>35162</c:v>
                </c:pt>
                <c:pt idx="473">
                  <c:v>35499</c:v>
                </c:pt>
                <c:pt idx="474">
                  <c:v>36195</c:v>
                </c:pt>
                <c:pt idx="475">
                  <c:v>36617</c:v>
                </c:pt>
                <c:pt idx="476">
                  <c:v>37369</c:v>
                </c:pt>
                <c:pt idx="477">
                  <c:v>37491</c:v>
                </c:pt>
                <c:pt idx="478">
                  <c:v>37337</c:v>
                </c:pt>
                <c:pt idx="479">
                  <c:v>36960</c:v>
                </c:pt>
                <c:pt idx="480">
                  <c:v>36726</c:v>
                </c:pt>
                <c:pt idx="481">
                  <c:v>36193</c:v>
                </c:pt>
                <c:pt idx="482">
                  <c:v>35541</c:v>
                </c:pt>
                <c:pt idx="483">
                  <c:v>34986</c:v>
                </c:pt>
                <c:pt idx="484">
                  <c:v>34934</c:v>
                </c:pt>
                <c:pt idx="485">
                  <c:v>34691</c:v>
                </c:pt>
                <c:pt idx="486">
                  <c:v>34610</c:v>
                </c:pt>
                <c:pt idx="487">
                  <c:v>34715</c:v>
                </c:pt>
                <c:pt idx="488">
                  <c:v>34536</c:v>
                </c:pt>
                <c:pt idx="489">
                  <c:v>34449</c:v>
                </c:pt>
                <c:pt idx="490">
                  <c:v>34247</c:v>
                </c:pt>
                <c:pt idx="491">
                  <c:v>34052</c:v>
                </c:pt>
                <c:pt idx="492">
                  <c:v>33956</c:v>
                </c:pt>
                <c:pt idx="493">
                  <c:v>33477</c:v>
                </c:pt>
                <c:pt idx="494">
                  <c:v>33386</c:v>
                </c:pt>
                <c:pt idx="495">
                  <c:v>33103</c:v>
                </c:pt>
                <c:pt idx="496">
                  <c:v>33232</c:v>
                </c:pt>
                <c:pt idx="497">
                  <c:v>33024</c:v>
                </c:pt>
                <c:pt idx="498">
                  <c:v>33006</c:v>
                </c:pt>
                <c:pt idx="499">
                  <c:v>32940</c:v>
                </c:pt>
                <c:pt idx="500">
                  <c:v>32628</c:v>
                </c:pt>
                <c:pt idx="501">
                  <c:v>32916</c:v>
                </c:pt>
                <c:pt idx="502">
                  <c:v>32601</c:v>
                </c:pt>
                <c:pt idx="503">
                  <c:v>32631</c:v>
                </c:pt>
                <c:pt idx="504">
                  <c:v>32369</c:v>
                </c:pt>
                <c:pt idx="505">
                  <c:v>32945</c:v>
                </c:pt>
                <c:pt idx="506">
                  <c:v>32603</c:v>
                </c:pt>
                <c:pt idx="507">
                  <c:v>32602</c:v>
                </c:pt>
                <c:pt idx="508">
                  <c:v>32468</c:v>
                </c:pt>
                <c:pt idx="509">
                  <c:v>32505</c:v>
                </c:pt>
                <c:pt idx="510">
                  <c:v>32331</c:v>
                </c:pt>
                <c:pt idx="511">
                  <c:v>32240</c:v>
                </c:pt>
                <c:pt idx="512">
                  <c:v>32420</c:v>
                </c:pt>
                <c:pt idx="513">
                  <c:v>32191</c:v>
                </c:pt>
                <c:pt idx="514">
                  <c:v>32049</c:v>
                </c:pt>
                <c:pt idx="515">
                  <c:v>32432</c:v>
                </c:pt>
                <c:pt idx="516">
                  <c:v>31978</c:v>
                </c:pt>
                <c:pt idx="517">
                  <c:v>32100</c:v>
                </c:pt>
                <c:pt idx="518">
                  <c:v>32172</c:v>
                </c:pt>
                <c:pt idx="519">
                  <c:v>32083</c:v>
                </c:pt>
                <c:pt idx="520">
                  <c:v>32074</c:v>
                </c:pt>
                <c:pt idx="521">
                  <c:v>31984</c:v>
                </c:pt>
                <c:pt idx="522">
                  <c:v>32450</c:v>
                </c:pt>
                <c:pt idx="523">
                  <c:v>32062</c:v>
                </c:pt>
                <c:pt idx="524">
                  <c:v>31939</c:v>
                </c:pt>
                <c:pt idx="525">
                  <c:v>31882</c:v>
                </c:pt>
                <c:pt idx="526">
                  <c:v>31966</c:v>
                </c:pt>
                <c:pt idx="527">
                  <c:v>31822</c:v>
                </c:pt>
                <c:pt idx="528">
                  <c:v>31747</c:v>
                </c:pt>
                <c:pt idx="529">
                  <c:v>31830</c:v>
                </c:pt>
                <c:pt idx="530">
                  <c:v>31770</c:v>
                </c:pt>
                <c:pt idx="531">
                  <c:v>31921</c:v>
                </c:pt>
                <c:pt idx="532">
                  <c:v>31817</c:v>
                </c:pt>
                <c:pt idx="533">
                  <c:v>31740</c:v>
                </c:pt>
                <c:pt idx="534">
                  <c:v>31804</c:v>
                </c:pt>
                <c:pt idx="535">
                  <c:v>31846</c:v>
                </c:pt>
                <c:pt idx="536">
                  <c:v>31851</c:v>
                </c:pt>
                <c:pt idx="537">
                  <c:v>31840</c:v>
                </c:pt>
                <c:pt idx="538">
                  <c:v>31978</c:v>
                </c:pt>
                <c:pt idx="539">
                  <c:v>31922</c:v>
                </c:pt>
                <c:pt idx="540">
                  <c:v>31888</c:v>
                </c:pt>
                <c:pt idx="541">
                  <c:v>32170</c:v>
                </c:pt>
                <c:pt idx="542">
                  <c:v>32163</c:v>
                </c:pt>
                <c:pt idx="543">
                  <c:v>32091</c:v>
                </c:pt>
                <c:pt idx="544">
                  <c:v>32070</c:v>
                </c:pt>
                <c:pt idx="545">
                  <c:v>32013</c:v>
                </c:pt>
                <c:pt idx="546">
                  <c:v>32141</c:v>
                </c:pt>
                <c:pt idx="547">
                  <c:v>32245</c:v>
                </c:pt>
                <c:pt idx="548">
                  <c:v>31992</c:v>
                </c:pt>
                <c:pt idx="549">
                  <c:v>32125</c:v>
                </c:pt>
                <c:pt idx="550">
                  <c:v>32175</c:v>
                </c:pt>
                <c:pt idx="551">
                  <c:v>32140</c:v>
                </c:pt>
                <c:pt idx="552">
                  <c:v>32007</c:v>
                </c:pt>
                <c:pt idx="553">
                  <c:v>32109</c:v>
                </c:pt>
                <c:pt idx="554">
                  <c:v>32011</c:v>
                </c:pt>
                <c:pt idx="555">
                  <c:v>31823</c:v>
                </c:pt>
                <c:pt idx="556">
                  <c:v>31866</c:v>
                </c:pt>
                <c:pt idx="557">
                  <c:v>31778</c:v>
                </c:pt>
                <c:pt idx="558">
                  <c:v>31540</c:v>
                </c:pt>
                <c:pt idx="559">
                  <c:v>31891</c:v>
                </c:pt>
                <c:pt idx="560">
                  <c:v>31606</c:v>
                </c:pt>
                <c:pt idx="561">
                  <c:v>31622</c:v>
                </c:pt>
                <c:pt idx="562">
                  <c:v>31726</c:v>
                </c:pt>
                <c:pt idx="563">
                  <c:v>31339</c:v>
                </c:pt>
                <c:pt idx="564">
                  <c:v>31519</c:v>
                </c:pt>
                <c:pt idx="565">
                  <c:v>31494</c:v>
                </c:pt>
                <c:pt idx="566">
                  <c:v>31540</c:v>
                </c:pt>
                <c:pt idx="567">
                  <c:v>31413</c:v>
                </c:pt>
                <c:pt idx="568">
                  <c:v>31360</c:v>
                </c:pt>
                <c:pt idx="569">
                  <c:v>31097</c:v>
                </c:pt>
                <c:pt idx="570">
                  <c:v>31224</c:v>
                </c:pt>
                <c:pt idx="571">
                  <c:v>30748</c:v>
                </c:pt>
                <c:pt idx="572">
                  <c:v>31076</c:v>
                </c:pt>
                <c:pt idx="573">
                  <c:v>30783</c:v>
                </c:pt>
                <c:pt idx="574">
                  <c:v>30961</c:v>
                </c:pt>
                <c:pt idx="575">
                  <c:v>30991</c:v>
                </c:pt>
                <c:pt idx="576">
                  <c:v>30904</c:v>
                </c:pt>
                <c:pt idx="577">
                  <c:v>30664</c:v>
                </c:pt>
                <c:pt idx="578">
                  <c:v>30782</c:v>
                </c:pt>
                <c:pt idx="579">
                  <c:v>30767</c:v>
                </c:pt>
                <c:pt idx="580">
                  <c:v>30656</c:v>
                </c:pt>
                <c:pt idx="581">
                  <c:v>30686</c:v>
                </c:pt>
                <c:pt idx="582">
                  <c:v>30611</c:v>
                </c:pt>
                <c:pt idx="583">
                  <c:v>30544</c:v>
                </c:pt>
                <c:pt idx="584">
                  <c:v>30343</c:v>
                </c:pt>
                <c:pt idx="585">
                  <c:v>30464</c:v>
                </c:pt>
                <c:pt idx="586">
                  <c:v>30500</c:v>
                </c:pt>
                <c:pt idx="587">
                  <c:v>30589</c:v>
                </c:pt>
                <c:pt idx="588">
                  <c:v>29962</c:v>
                </c:pt>
                <c:pt idx="589">
                  <c:v>30291</c:v>
                </c:pt>
                <c:pt idx="590">
                  <c:v>30075</c:v>
                </c:pt>
                <c:pt idx="591">
                  <c:v>30198</c:v>
                </c:pt>
                <c:pt idx="592">
                  <c:v>30120</c:v>
                </c:pt>
                <c:pt idx="593">
                  <c:v>29839</c:v>
                </c:pt>
                <c:pt idx="594">
                  <c:v>30020</c:v>
                </c:pt>
                <c:pt idx="595">
                  <c:v>30023</c:v>
                </c:pt>
                <c:pt idx="596">
                  <c:v>29947</c:v>
                </c:pt>
                <c:pt idx="597">
                  <c:v>29733</c:v>
                </c:pt>
                <c:pt idx="598">
                  <c:v>29976</c:v>
                </c:pt>
                <c:pt idx="599">
                  <c:v>29679</c:v>
                </c:pt>
                <c:pt idx="600">
                  <c:v>29706</c:v>
                </c:pt>
                <c:pt idx="601">
                  <c:v>29604</c:v>
                </c:pt>
                <c:pt idx="602">
                  <c:v>29859</c:v>
                </c:pt>
                <c:pt idx="603">
                  <c:v>29437</c:v>
                </c:pt>
                <c:pt idx="604">
                  <c:v>29437</c:v>
                </c:pt>
                <c:pt idx="605">
                  <c:v>29597</c:v>
                </c:pt>
                <c:pt idx="606">
                  <c:v>29424</c:v>
                </c:pt>
                <c:pt idx="607">
                  <c:v>29653</c:v>
                </c:pt>
                <c:pt idx="608">
                  <c:v>29455</c:v>
                </c:pt>
                <c:pt idx="609">
                  <c:v>29208</c:v>
                </c:pt>
                <c:pt idx="610">
                  <c:v>29306</c:v>
                </c:pt>
                <c:pt idx="611">
                  <c:v>29138</c:v>
                </c:pt>
                <c:pt idx="612">
                  <c:v>29151</c:v>
                </c:pt>
                <c:pt idx="613">
                  <c:v>29159</c:v>
                </c:pt>
                <c:pt idx="614">
                  <c:v>28933</c:v>
                </c:pt>
                <c:pt idx="615">
                  <c:v>28876</c:v>
                </c:pt>
                <c:pt idx="616">
                  <c:v>28671</c:v>
                </c:pt>
                <c:pt idx="617">
                  <c:v>28689</c:v>
                </c:pt>
                <c:pt idx="618">
                  <c:v>28679</c:v>
                </c:pt>
                <c:pt idx="619">
                  <c:v>28652</c:v>
                </c:pt>
                <c:pt idx="620">
                  <c:v>28569</c:v>
                </c:pt>
                <c:pt idx="621">
                  <c:v>28472</c:v>
                </c:pt>
                <c:pt idx="622">
                  <c:v>28363</c:v>
                </c:pt>
                <c:pt idx="623">
                  <c:v>28433</c:v>
                </c:pt>
                <c:pt idx="624">
                  <c:v>28361</c:v>
                </c:pt>
                <c:pt idx="625">
                  <c:v>28312</c:v>
                </c:pt>
                <c:pt idx="626">
                  <c:v>28254</c:v>
                </c:pt>
                <c:pt idx="627">
                  <c:v>27922</c:v>
                </c:pt>
                <c:pt idx="628">
                  <c:v>28300</c:v>
                </c:pt>
                <c:pt idx="629">
                  <c:v>27850</c:v>
                </c:pt>
                <c:pt idx="630">
                  <c:v>28036</c:v>
                </c:pt>
                <c:pt idx="631">
                  <c:v>27840</c:v>
                </c:pt>
                <c:pt idx="632">
                  <c:v>27948</c:v>
                </c:pt>
                <c:pt idx="633">
                  <c:v>27578</c:v>
                </c:pt>
                <c:pt idx="634">
                  <c:v>27738</c:v>
                </c:pt>
                <c:pt idx="635">
                  <c:v>27571</c:v>
                </c:pt>
                <c:pt idx="636">
                  <c:v>27389</c:v>
                </c:pt>
                <c:pt idx="637">
                  <c:v>27497</c:v>
                </c:pt>
                <c:pt idx="638">
                  <c:v>27238</c:v>
                </c:pt>
                <c:pt idx="639">
                  <c:v>27467</c:v>
                </c:pt>
                <c:pt idx="640">
                  <c:v>27379</c:v>
                </c:pt>
                <c:pt idx="641">
                  <c:v>27385</c:v>
                </c:pt>
                <c:pt idx="642">
                  <c:v>27294</c:v>
                </c:pt>
                <c:pt idx="643">
                  <c:v>27354</c:v>
                </c:pt>
                <c:pt idx="644">
                  <c:v>27156</c:v>
                </c:pt>
                <c:pt idx="645">
                  <c:v>27175</c:v>
                </c:pt>
                <c:pt idx="646">
                  <c:v>27238</c:v>
                </c:pt>
                <c:pt idx="647">
                  <c:v>27045</c:v>
                </c:pt>
                <c:pt idx="648">
                  <c:v>27247</c:v>
                </c:pt>
                <c:pt idx="649">
                  <c:v>27065</c:v>
                </c:pt>
                <c:pt idx="650">
                  <c:v>27000</c:v>
                </c:pt>
                <c:pt idx="651">
                  <c:v>26768</c:v>
                </c:pt>
                <c:pt idx="652">
                  <c:v>27196</c:v>
                </c:pt>
                <c:pt idx="653">
                  <c:v>27049</c:v>
                </c:pt>
                <c:pt idx="654">
                  <c:v>26746</c:v>
                </c:pt>
                <c:pt idx="655">
                  <c:v>26814</c:v>
                </c:pt>
                <c:pt idx="656">
                  <c:v>26840</c:v>
                </c:pt>
                <c:pt idx="657">
                  <c:v>26739</c:v>
                </c:pt>
                <c:pt idx="658">
                  <c:v>26559</c:v>
                </c:pt>
                <c:pt idx="659">
                  <c:v>26576</c:v>
                </c:pt>
                <c:pt idx="660">
                  <c:v>26744</c:v>
                </c:pt>
                <c:pt idx="661">
                  <c:v>26573</c:v>
                </c:pt>
                <c:pt idx="662">
                  <c:v>26448</c:v>
                </c:pt>
                <c:pt idx="663">
                  <c:v>26486</c:v>
                </c:pt>
                <c:pt idx="664">
                  <c:v>26437</c:v>
                </c:pt>
                <c:pt idx="665">
                  <c:v>26518</c:v>
                </c:pt>
                <c:pt idx="666">
                  <c:v>26305</c:v>
                </c:pt>
                <c:pt idx="667">
                  <c:v>26243</c:v>
                </c:pt>
                <c:pt idx="668">
                  <c:v>26132</c:v>
                </c:pt>
                <c:pt idx="669">
                  <c:v>26219</c:v>
                </c:pt>
                <c:pt idx="670">
                  <c:v>25867</c:v>
                </c:pt>
                <c:pt idx="671">
                  <c:v>26190</c:v>
                </c:pt>
                <c:pt idx="672">
                  <c:v>26027</c:v>
                </c:pt>
                <c:pt idx="673">
                  <c:v>26098</c:v>
                </c:pt>
                <c:pt idx="674">
                  <c:v>25903</c:v>
                </c:pt>
                <c:pt idx="675">
                  <c:v>25882</c:v>
                </c:pt>
                <c:pt idx="676">
                  <c:v>26114</c:v>
                </c:pt>
                <c:pt idx="677">
                  <c:v>25972</c:v>
                </c:pt>
                <c:pt idx="678">
                  <c:v>25638</c:v>
                </c:pt>
                <c:pt idx="679">
                  <c:v>25773</c:v>
                </c:pt>
                <c:pt idx="680">
                  <c:v>25513</c:v>
                </c:pt>
                <c:pt idx="681">
                  <c:v>25418</c:v>
                </c:pt>
                <c:pt idx="682">
                  <c:v>25734</c:v>
                </c:pt>
                <c:pt idx="683">
                  <c:v>25368</c:v>
                </c:pt>
                <c:pt idx="684">
                  <c:v>25622</c:v>
                </c:pt>
                <c:pt idx="685">
                  <c:v>25312</c:v>
                </c:pt>
                <c:pt idx="686">
                  <c:v>25345</c:v>
                </c:pt>
                <c:pt idx="687">
                  <c:v>25091</c:v>
                </c:pt>
                <c:pt idx="688">
                  <c:v>24630</c:v>
                </c:pt>
                <c:pt idx="689">
                  <c:v>24665</c:v>
                </c:pt>
                <c:pt idx="690">
                  <c:v>24991</c:v>
                </c:pt>
                <c:pt idx="691">
                  <c:v>24658</c:v>
                </c:pt>
                <c:pt idx="692">
                  <c:v>24804</c:v>
                </c:pt>
                <c:pt idx="693">
                  <c:v>24456</c:v>
                </c:pt>
                <c:pt idx="694">
                  <c:v>24596</c:v>
                </c:pt>
                <c:pt idx="695">
                  <c:v>24406</c:v>
                </c:pt>
                <c:pt idx="696">
                  <c:v>24485</c:v>
                </c:pt>
                <c:pt idx="697">
                  <c:v>24573</c:v>
                </c:pt>
                <c:pt idx="698">
                  <c:v>24335</c:v>
                </c:pt>
                <c:pt idx="699">
                  <c:v>24017</c:v>
                </c:pt>
                <c:pt idx="700">
                  <c:v>24157</c:v>
                </c:pt>
                <c:pt idx="701">
                  <c:v>24038</c:v>
                </c:pt>
                <c:pt idx="702">
                  <c:v>23999</c:v>
                </c:pt>
                <c:pt idx="703">
                  <c:v>23764</c:v>
                </c:pt>
                <c:pt idx="704">
                  <c:v>23632</c:v>
                </c:pt>
                <c:pt idx="705">
                  <c:v>23778</c:v>
                </c:pt>
                <c:pt idx="706">
                  <c:v>23740</c:v>
                </c:pt>
                <c:pt idx="707">
                  <c:v>23629</c:v>
                </c:pt>
                <c:pt idx="708">
                  <c:v>23734</c:v>
                </c:pt>
                <c:pt idx="709">
                  <c:v>23398</c:v>
                </c:pt>
                <c:pt idx="710">
                  <c:v>23536</c:v>
                </c:pt>
                <c:pt idx="711">
                  <c:v>23400</c:v>
                </c:pt>
                <c:pt idx="712">
                  <c:v>23484</c:v>
                </c:pt>
                <c:pt idx="713">
                  <c:v>23179</c:v>
                </c:pt>
                <c:pt idx="714">
                  <c:v>23429</c:v>
                </c:pt>
                <c:pt idx="715">
                  <c:v>23489</c:v>
                </c:pt>
                <c:pt idx="716">
                  <c:v>23343</c:v>
                </c:pt>
                <c:pt idx="717">
                  <c:v>23325</c:v>
                </c:pt>
                <c:pt idx="718">
                  <c:v>23070</c:v>
                </c:pt>
                <c:pt idx="719">
                  <c:v>23108</c:v>
                </c:pt>
                <c:pt idx="720">
                  <c:v>23079</c:v>
                </c:pt>
                <c:pt idx="721">
                  <c:v>23006</c:v>
                </c:pt>
                <c:pt idx="722">
                  <c:v>23106</c:v>
                </c:pt>
                <c:pt idx="723">
                  <c:v>23078</c:v>
                </c:pt>
                <c:pt idx="724">
                  <c:v>23070</c:v>
                </c:pt>
                <c:pt idx="725">
                  <c:v>22910</c:v>
                </c:pt>
                <c:pt idx="726">
                  <c:v>22890</c:v>
                </c:pt>
                <c:pt idx="727">
                  <c:v>22927</c:v>
                </c:pt>
                <c:pt idx="728">
                  <c:v>22933</c:v>
                </c:pt>
                <c:pt idx="729">
                  <c:v>22909</c:v>
                </c:pt>
                <c:pt idx="730">
                  <c:v>23102</c:v>
                </c:pt>
                <c:pt idx="731">
                  <c:v>22709</c:v>
                </c:pt>
                <c:pt idx="732">
                  <c:v>22729</c:v>
                </c:pt>
                <c:pt idx="733">
                  <c:v>22665</c:v>
                </c:pt>
                <c:pt idx="734">
                  <c:v>22702</c:v>
                </c:pt>
                <c:pt idx="735">
                  <c:v>22716</c:v>
                </c:pt>
                <c:pt idx="736">
                  <c:v>22746</c:v>
                </c:pt>
                <c:pt idx="737">
                  <c:v>22725</c:v>
                </c:pt>
                <c:pt idx="738">
                  <c:v>22685</c:v>
                </c:pt>
                <c:pt idx="739">
                  <c:v>22679</c:v>
                </c:pt>
                <c:pt idx="740">
                  <c:v>22742</c:v>
                </c:pt>
                <c:pt idx="741">
                  <c:v>22632</c:v>
                </c:pt>
                <c:pt idx="742">
                  <c:v>22267</c:v>
                </c:pt>
                <c:pt idx="743">
                  <c:v>22399</c:v>
                </c:pt>
                <c:pt idx="744">
                  <c:v>22416</c:v>
                </c:pt>
                <c:pt idx="745">
                  <c:v>22382</c:v>
                </c:pt>
                <c:pt idx="746">
                  <c:v>22289</c:v>
                </c:pt>
                <c:pt idx="747">
                  <c:v>22194</c:v>
                </c:pt>
                <c:pt idx="748">
                  <c:v>22173</c:v>
                </c:pt>
                <c:pt idx="749">
                  <c:v>22239</c:v>
                </c:pt>
                <c:pt idx="750">
                  <c:v>21963</c:v>
                </c:pt>
                <c:pt idx="751">
                  <c:v>22012</c:v>
                </c:pt>
                <c:pt idx="752">
                  <c:v>21920</c:v>
                </c:pt>
                <c:pt idx="753">
                  <c:v>21928</c:v>
                </c:pt>
                <c:pt idx="754">
                  <c:v>22029</c:v>
                </c:pt>
                <c:pt idx="755">
                  <c:v>22040</c:v>
                </c:pt>
                <c:pt idx="756">
                  <c:v>22034</c:v>
                </c:pt>
                <c:pt idx="757">
                  <c:v>21967</c:v>
                </c:pt>
                <c:pt idx="758">
                  <c:v>21914</c:v>
                </c:pt>
                <c:pt idx="759">
                  <c:v>22005</c:v>
                </c:pt>
                <c:pt idx="760">
                  <c:v>22074</c:v>
                </c:pt>
                <c:pt idx="761">
                  <c:v>21920</c:v>
                </c:pt>
                <c:pt idx="762">
                  <c:v>22043</c:v>
                </c:pt>
                <c:pt idx="763">
                  <c:v>22245</c:v>
                </c:pt>
                <c:pt idx="764">
                  <c:v>22107</c:v>
                </c:pt>
                <c:pt idx="765">
                  <c:v>21868</c:v>
                </c:pt>
                <c:pt idx="766">
                  <c:v>22229</c:v>
                </c:pt>
                <c:pt idx="767">
                  <c:v>21985</c:v>
                </c:pt>
                <c:pt idx="768">
                  <c:v>21749</c:v>
                </c:pt>
                <c:pt idx="769">
                  <c:v>21800</c:v>
                </c:pt>
                <c:pt idx="770">
                  <c:v>21516</c:v>
                </c:pt>
                <c:pt idx="771">
                  <c:v>21684</c:v>
                </c:pt>
                <c:pt idx="772">
                  <c:v>21496</c:v>
                </c:pt>
                <c:pt idx="773">
                  <c:v>21127</c:v>
                </c:pt>
                <c:pt idx="774">
                  <c:v>21273</c:v>
                </c:pt>
                <c:pt idx="775">
                  <c:v>20999</c:v>
                </c:pt>
                <c:pt idx="776">
                  <c:v>21065</c:v>
                </c:pt>
                <c:pt idx="777">
                  <c:v>21124</c:v>
                </c:pt>
                <c:pt idx="778">
                  <c:v>20694</c:v>
                </c:pt>
                <c:pt idx="779">
                  <c:v>20878</c:v>
                </c:pt>
                <c:pt idx="780">
                  <c:v>20731</c:v>
                </c:pt>
                <c:pt idx="781">
                  <c:v>20635</c:v>
                </c:pt>
                <c:pt idx="782">
                  <c:v>20494</c:v>
                </c:pt>
                <c:pt idx="783">
                  <c:v>20419</c:v>
                </c:pt>
                <c:pt idx="784">
                  <c:v>20580</c:v>
                </c:pt>
                <c:pt idx="785">
                  <c:v>20390</c:v>
                </c:pt>
                <c:pt idx="786">
                  <c:v>20242</c:v>
                </c:pt>
                <c:pt idx="787">
                  <c:v>20192</c:v>
                </c:pt>
                <c:pt idx="788">
                  <c:v>20162</c:v>
                </c:pt>
                <c:pt idx="789">
                  <c:v>19934</c:v>
                </c:pt>
                <c:pt idx="790">
                  <c:v>20071</c:v>
                </c:pt>
                <c:pt idx="791">
                  <c:v>19974</c:v>
                </c:pt>
                <c:pt idx="792">
                  <c:v>20000</c:v>
                </c:pt>
                <c:pt idx="793">
                  <c:v>19945</c:v>
                </c:pt>
                <c:pt idx="794">
                  <c:v>19742</c:v>
                </c:pt>
                <c:pt idx="795">
                  <c:v>19616</c:v>
                </c:pt>
                <c:pt idx="796">
                  <c:v>19560</c:v>
                </c:pt>
                <c:pt idx="797">
                  <c:v>19529</c:v>
                </c:pt>
                <c:pt idx="798">
                  <c:v>19410</c:v>
                </c:pt>
                <c:pt idx="799">
                  <c:v>19129</c:v>
                </c:pt>
                <c:pt idx="800">
                  <c:v>19399</c:v>
                </c:pt>
                <c:pt idx="801">
                  <c:v>19144</c:v>
                </c:pt>
                <c:pt idx="802">
                  <c:v>19012</c:v>
                </c:pt>
                <c:pt idx="803">
                  <c:v>18927</c:v>
                </c:pt>
                <c:pt idx="804">
                  <c:v>18864</c:v>
                </c:pt>
                <c:pt idx="805">
                  <c:v>18825</c:v>
                </c:pt>
                <c:pt idx="806">
                  <c:v>18562</c:v>
                </c:pt>
                <c:pt idx="807">
                  <c:v>18507</c:v>
                </c:pt>
                <c:pt idx="808">
                  <c:v>18426</c:v>
                </c:pt>
                <c:pt idx="809">
                  <c:v>18302</c:v>
                </c:pt>
                <c:pt idx="810">
                  <c:v>18110</c:v>
                </c:pt>
                <c:pt idx="811">
                  <c:v>18017</c:v>
                </c:pt>
                <c:pt idx="812">
                  <c:v>17950</c:v>
                </c:pt>
                <c:pt idx="813">
                  <c:v>17512</c:v>
                </c:pt>
                <c:pt idx="814">
                  <c:v>17635</c:v>
                </c:pt>
                <c:pt idx="815">
                  <c:v>17352</c:v>
                </c:pt>
                <c:pt idx="816">
                  <c:v>17383</c:v>
                </c:pt>
                <c:pt idx="817">
                  <c:v>17057</c:v>
                </c:pt>
                <c:pt idx="818">
                  <c:v>17100</c:v>
                </c:pt>
                <c:pt idx="819">
                  <c:v>17041</c:v>
                </c:pt>
                <c:pt idx="820">
                  <c:v>17216</c:v>
                </c:pt>
                <c:pt idx="821">
                  <c:v>17128</c:v>
                </c:pt>
                <c:pt idx="822">
                  <c:v>16999</c:v>
                </c:pt>
                <c:pt idx="823">
                  <c:v>17126</c:v>
                </c:pt>
                <c:pt idx="824">
                  <c:v>17297</c:v>
                </c:pt>
                <c:pt idx="825">
                  <c:v>17219</c:v>
                </c:pt>
                <c:pt idx="826">
                  <c:v>17460</c:v>
                </c:pt>
                <c:pt idx="827">
                  <c:v>17544</c:v>
                </c:pt>
                <c:pt idx="828">
                  <c:v>17448</c:v>
                </c:pt>
                <c:pt idx="829">
                  <c:v>17683</c:v>
                </c:pt>
                <c:pt idx="830">
                  <c:v>17549</c:v>
                </c:pt>
                <c:pt idx="831">
                  <c:v>17321</c:v>
                </c:pt>
                <c:pt idx="832">
                  <c:v>17750</c:v>
                </c:pt>
                <c:pt idx="833">
                  <c:v>17763</c:v>
                </c:pt>
                <c:pt idx="834">
                  <c:v>17743</c:v>
                </c:pt>
                <c:pt idx="835">
                  <c:v>17865</c:v>
                </c:pt>
                <c:pt idx="836">
                  <c:v>17557</c:v>
                </c:pt>
                <c:pt idx="837">
                  <c:v>17662</c:v>
                </c:pt>
                <c:pt idx="838">
                  <c:v>17711</c:v>
                </c:pt>
                <c:pt idx="839">
                  <c:v>17667</c:v>
                </c:pt>
                <c:pt idx="840">
                  <c:v>17712</c:v>
                </c:pt>
                <c:pt idx="841">
                  <c:v>17483</c:v>
                </c:pt>
                <c:pt idx="842">
                  <c:v>17432</c:v>
                </c:pt>
                <c:pt idx="843">
                  <c:v>17575</c:v>
                </c:pt>
                <c:pt idx="844">
                  <c:v>17691</c:v>
                </c:pt>
                <c:pt idx="845">
                  <c:v>17415</c:v>
                </c:pt>
                <c:pt idx="846">
                  <c:v>17641</c:v>
                </c:pt>
                <c:pt idx="847">
                  <c:v>17518</c:v>
                </c:pt>
                <c:pt idx="848">
                  <c:v>17491</c:v>
                </c:pt>
                <c:pt idx="849">
                  <c:v>17482</c:v>
                </c:pt>
                <c:pt idx="850">
                  <c:v>17497</c:v>
                </c:pt>
                <c:pt idx="851">
                  <c:v>17391</c:v>
                </c:pt>
                <c:pt idx="852">
                  <c:v>17544</c:v>
                </c:pt>
                <c:pt idx="853">
                  <c:v>17487</c:v>
                </c:pt>
                <c:pt idx="854">
                  <c:v>17419</c:v>
                </c:pt>
                <c:pt idx="855">
                  <c:v>17372</c:v>
                </c:pt>
                <c:pt idx="856">
                  <c:v>17510</c:v>
                </c:pt>
                <c:pt idx="857">
                  <c:v>17394</c:v>
                </c:pt>
                <c:pt idx="858">
                  <c:v>17468</c:v>
                </c:pt>
                <c:pt idx="859">
                  <c:v>17292</c:v>
                </c:pt>
                <c:pt idx="860">
                  <c:v>17476</c:v>
                </c:pt>
                <c:pt idx="861">
                  <c:v>17556</c:v>
                </c:pt>
                <c:pt idx="862">
                  <c:v>17417</c:v>
                </c:pt>
                <c:pt idx="863">
                  <c:v>17352</c:v>
                </c:pt>
                <c:pt idx="864">
                  <c:v>17473</c:v>
                </c:pt>
                <c:pt idx="865">
                  <c:v>17418</c:v>
                </c:pt>
                <c:pt idx="866">
                  <c:v>17477</c:v>
                </c:pt>
                <c:pt idx="867">
                  <c:v>17474</c:v>
                </c:pt>
                <c:pt idx="868">
                  <c:v>17691</c:v>
                </c:pt>
                <c:pt idx="869">
                  <c:v>17688</c:v>
                </c:pt>
                <c:pt idx="870">
                  <c:v>17761</c:v>
                </c:pt>
                <c:pt idx="871">
                  <c:v>17730</c:v>
                </c:pt>
                <c:pt idx="872">
                  <c:v>17928</c:v>
                </c:pt>
                <c:pt idx="873">
                  <c:v>17887</c:v>
                </c:pt>
                <c:pt idx="874">
                  <c:v>17943</c:v>
                </c:pt>
                <c:pt idx="875">
                  <c:v>17962</c:v>
                </c:pt>
                <c:pt idx="876">
                  <c:v>17867</c:v>
                </c:pt>
                <c:pt idx="877">
                  <c:v>17895</c:v>
                </c:pt>
                <c:pt idx="878">
                  <c:v>17968</c:v>
                </c:pt>
                <c:pt idx="879">
                  <c:v>17862</c:v>
                </c:pt>
                <c:pt idx="880">
                  <c:v>17947</c:v>
                </c:pt>
                <c:pt idx="881">
                  <c:v>17632</c:v>
                </c:pt>
                <c:pt idx="882">
                  <c:v>17591</c:v>
                </c:pt>
                <c:pt idx="883">
                  <c:v>17330</c:v>
                </c:pt>
                <c:pt idx="884">
                  <c:v>17451</c:v>
                </c:pt>
                <c:pt idx="885">
                  <c:v>17336</c:v>
                </c:pt>
                <c:pt idx="886">
                  <c:v>17261</c:v>
                </c:pt>
                <c:pt idx="887">
                  <c:v>17005</c:v>
                </c:pt>
                <c:pt idx="888">
                  <c:v>16852</c:v>
                </c:pt>
                <c:pt idx="889">
                  <c:v>16883</c:v>
                </c:pt>
                <c:pt idx="890">
                  <c:v>16755</c:v>
                </c:pt>
                <c:pt idx="891">
                  <c:v>16587</c:v>
                </c:pt>
                <c:pt idx="892">
                  <c:v>16602</c:v>
                </c:pt>
                <c:pt idx="893">
                  <c:v>16350</c:v>
                </c:pt>
                <c:pt idx="894">
                  <c:v>16409</c:v>
                </c:pt>
                <c:pt idx="895">
                  <c:v>16295</c:v>
                </c:pt>
                <c:pt idx="896">
                  <c:v>16363</c:v>
                </c:pt>
                <c:pt idx="897">
                  <c:v>16176</c:v>
                </c:pt>
                <c:pt idx="898">
                  <c:v>15982</c:v>
                </c:pt>
                <c:pt idx="899">
                  <c:v>15972</c:v>
                </c:pt>
                <c:pt idx="900">
                  <c:v>16119</c:v>
                </c:pt>
                <c:pt idx="901">
                  <c:v>15867</c:v>
                </c:pt>
                <c:pt idx="902">
                  <c:v>15852</c:v>
                </c:pt>
                <c:pt idx="903">
                  <c:v>15840</c:v>
                </c:pt>
                <c:pt idx="904">
                  <c:v>15868</c:v>
                </c:pt>
                <c:pt idx="905">
                  <c:v>15736</c:v>
                </c:pt>
                <c:pt idx="906">
                  <c:v>15586</c:v>
                </c:pt>
                <c:pt idx="907">
                  <c:v>15662</c:v>
                </c:pt>
                <c:pt idx="908">
                  <c:v>15622</c:v>
                </c:pt>
                <c:pt idx="909">
                  <c:v>15602</c:v>
                </c:pt>
                <c:pt idx="910">
                  <c:v>15367</c:v>
                </c:pt>
                <c:pt idx="911">
                  <c:v>15573</c:v>
                </c:pt>
                <c:pt idx="912">
                  <c:v>15433</c:v>
                </c:pt>
                <c:pt idx="913">
                  <c:v>15208</c:v>
                </c:pt>
                <c:pt idx="914">
                  <c:v>15252</c:v>
                </c:pt>
                <c:pt idx="915">
                  <c:v>15239</c:v>
                </c:pt>
                <c:pt idx="916">
                  <c:v>15158</c:v>
                </c:pt>
                <c:pt idx="917">
                  <c:v>15154</c:v>
                </c:pt>
                <c:pt idx="918">
                  <c:v>15219</c:v>
                </c:pt>
                <c:pt idx="919">
                  <c:v>15126</c:v>
                </c:pt>
                <c:pt idx="920">
                  <c:v>15074</c:v>
                </c:pt>
                <c:pt idx="921">
                  <c:v>14939</c:v>
                </c:pt>
                <c:pt idx="922">
                  <c:v>14967</c:v>
                </c:pt>
                <c:pt idx="923">
                  <c:v>14951</c:v>
                </c:pt>
                <c:pt idx="924">
                  <c:v>15015</c:v>
                </c:pt>
                <c:pt idx="925">
                  <c:v>14751</c:v>
                </c:pt>
                <c:pt idx="926">
                  <c:v>14820</c:v>
                </c:pt>
                <c:pt idx="927">
                  <c:v>14790</c:v>
                </c:pt>
                <c:pt idx="928">
                  <c:v>14796</c:v>
                </c:pt>
                <c:pt idx="929">
                  <c:v>14824</c:v>
                </c:pt>
                <c:pt idx="930">
                  <c:v>14668</c:v>
                </c:pt>
                <c:pt idx="931">
                  <c:v>14590</c:v>
                </c:pt>
                <c:pt idx="932">
                  <c:v>14596</c:v>
                </c:pt>
                <c:pt idx="933">
                  <c:v>14537</c:v>
                </c:pt>
                <c:pt idx="934">
                  <c:v>14456</c:v>
                </c:pt>
                <c:pt idx="935">
                  <c:v>14606</c:v>
                </c:pt>
                <c:pt idx="936">
                  <c:v>14431</c:v>
                </c:pt>
                <c:pt idx="937">
                  <c:v>14416</c:v>
                </c:pt>
                <c:pt idx="938">
                  <c:v>14386</c:v>
                </c:pt>
                <c:pt idx="939">
                  <c:v>14249</c:v>
                </c:pt>
                <c:pt idx="940">
                  <c:v>14209</c:v>
                </c:pt>
                <c:pt idx="941">
                  <c:v>14334</c:v>
                </c:pt>
                <c:pt idx="942">
                  <c:v>13885</c:v>
                </c:pt>
                <c:pt idx="943">
                  <c:v>13951</c:v>
                </c:pt>
                <c:pt idx="944">
                  <c:v>14104</c:v>
                </c:pt>
                <c:pt idx="945">
                  <c:v>14149</c:v>
                </c:pt>
                <c:pt idx="946">
                  <c:v>13875</c:v>
                </c:pt>
                <c:pt idx="947">
                  <c:v>13897</c:v>
                </c:pt>
                <c:pt idx="948">
                  <c:v>13817</c:v>
                </c:pt>
                <c:pt idx="949">
                  <c:v>13897</c:v>
                </c:pt>
                <c:pt idx="950">
                  <c:v>13768</c:v>
                </c:pt>
                <c:pt idx="951">
                  <c:v>13753</c:v>
                </c:pt>
                <c:pt idx="952">
                  <c:v>13668</c:v>
                </c:pt>
                <c:pt idx="953">
                  <c:v>13614</c:v>
                </c:pt>
                <c:pt idx="954">
                  <c:v>13662</c:v>
                </c:pt>
                <c:pt idx="955">
                  <c:v>13446</c:v>
                </c:pt>
                <c:pt idx="956">
                  <c:v>13629</c:v>
                </c:pt>
                <c:pt idx="957">
                  <c:v>13503</c:v>
                </c:pt>
                <c:pt idx="958">
                  <c:v>13351</c:v>
                </c:pt>
                <c:pt idx="959">
                  <c:v>13404</c:v>
                </c:pt>
                <c:pt idx="960">
                  <c:v>13371</c:v>
                </c:pt>
                <c:pt idx="961">
                  <c:v>13244</c:v>
                </c:pt>
                <c:pt idx="962">
                  <c:v>13206</c:v>
                </c:pt>
                <c:pt idx="963">
                  <c:v>13145</c:v>
                </c:pt>
                <c:pt idx="964">
                  <c:v>13090</c:v>
                </c:pt>
                <c:pt idx="965">
                  <c:v>13073</c:v>
                </c:pt>
                <c:pt idx="966">
                  <c:v>12687</c:v>
                </c:pt>
                <c:pt idx="967">
                  <c:v>12865</c:v>
                </c:pt>
                <c:pt idx="968">
                  <c:v>12859</c:v>
                </c:pt>
                <c:pt idx="969">
                  <c:v>12753</c:v>
                </c:pt>
                <c:pt idx="970">
                  <c:v>12910</c:v>
                </c:pt>
                <c:pt idx="971">
                  <c:v>12684</c:v>
                </c:pt>
                <c:pt idx="972">
                  <c:v>12656</c:v>
                </c:pt>
                <c:pt idx="973">
                  <c:v>12709</c:v>
                </c:pt>
                <c:pt idx="974">
                  <c:v>12658</c:v>
                </c:pt>
                <c:pt idx="975">
                  <c:v>12683</c:v>
                </c:pt>
                <c:pt idx="976">
                  <c:v>12539</c:v>
                </c:pt>
                <c:pt idx="977">
                  <c:v>12481</c:v>
                </c:pt>
                <c:pt idx="978">
                  <c:v>12433</c:v>
                </c:pt>
                <c:pt idx="979">
                  <c:v>12387</c:v>
                </c:pt>
                <c:pt idx="980">
                  <c:v>12503</c:v>
                </c:pt>
                <c:pt idx="981">
                  <c:v>12467</c:v>
                </c:pt>
                <c:pt idx="982">
                  <c:v>12305</c:v>
                </c:pt>
                <c:pt idx="983">
                  <c:v>12261</c:v>
                </c:pt>
                <c:pt idx="984">
                  <c:v>12290</c:v>
                </c:pt>
                <c:pt idx="985">
                  <c:v>12287</c:v>
                </c:pt>
                <c:pt idx="986">
                  <c:v>12297</c:v>
                </c:pt>
                <c:pt idx="987">
                  <c:v>12146</c:v>
                </c:pt>
                <c:pt idx="988">
                  <c:v>11889</c:v>
                </c:pt>
                <c:pt idx="989">
                  <c:v>12255</c:v>
                </c:pt>
                <c:pt idx="990">
                  <c:v>12327</c:v>
                </c:pt>
                <c:pt idx="991">
                  <c:v>12060</c:v>
                </c:pt>
                <c:pt idx="992">
                  <c:v>11882</c:v>
                </c:pt>
                <c:pt idx="993">
                  <c:v>11929</c:v>
                </c:pt>
                <c:pt idx="994">
                  <c:v>11920</c:v>
                </c:pt>
                <c:pt idx="995">
                  <c:v>12017</c:v>
                </c:pt>
                <c:pt idx="996">
                  <c:v>12129</c:v>
                </c:pt>
                <c:pt idx="997">
                  <c:v>11931</c:v>
                </c:pt>
                <c:pt idx="998">
                  <c:v>11987</c:v>
                </c:pt>
                <c:pt idx="999">
                  <c:v>11920</c:v>
                </c:pt>
                <c:pt idx="1000">
                  <c:v>11922</c:v>
                </c:pt>
                <c:pt idx="1001">
                  <c:v>11805</c:v>
                </c:pt>
                <c:pt idx="1002">
                  <c:v>11757</c:v>
                </c:pt>
                <c:pt idx="1003">
                  <c:v>11822</c:v>
                </c:pt>
                <c:pt idx="1004">
                  <c:v>11653</c:v>
                </c:pt>
                <c:pt idx="1005">
                  <c:v>11796</c:v>
                </c:pt>
                <c:pt idx="1006">
                  <c:v>11792</c:v>
                </c:pt>
                <c:pt idx="1007">
                  <c:v>11705</c:v>
                </c:pt>
                <c:pt idx="1008">
                  <c:v>11484</c:v>
                </c:pt>
                <c:pt idx="1009">
                  <c:v>11653</c:v>
                </c:pt>
                <c:pt idx="1010">
                  <c:v>11658</c:v>
                </c:pt>
                <c:pt idx="1011">
                  <c:v>11642</c:v>
                </c:pt>
                <c:pt idx="1012">
                  <c:v>11679</c:v>
                </c:pt>
                <c:pt idx="1013">
                  <c:v>11762</c:v>
                </c:pt>
                <c:pt idx="1014">
                  <c:v>11664</c:v>
                </c:pt>
                <c:pt idx="1015">
                  <c:v>11526</c:v>
                </c:pt>
                <c:pt idx="1016">
                  <c:v>11764</c:v>
                </c:pt>
                <c:pt idx="1017">
                  <c:v>11578</c:v>
                </c:pt>
                <c:pt idx="1018">
                  <c:v>11405</c:v>
                </c:pt>
                <c:pt idx="1019">
                  <c:v>11522</c:v>
                </c:pt>
                <c:pt idx="1020">
                  <c:v>11582</c:v>
                </c:pt>
                <c:pt idx="1021">
                  <c:v>11439</c:v>
                </c:pt>
                <c:pt idx="1022">
                  <c:v>11482</c:v>
                </c:pt>
                <c:pt idx="1023">
                  <c:v>11551</c:v>
                </c:pt>
                <c:pt idx="1024">
                  <c:v>11541</c:v>
                </c:pt>
                <c:pt idx="1025">
                  <c:v>11528</c:v>
                </c:pt>
                <c:pt idx="1026">
                  <c:v>11512</c:v>
                </c:pt>
                <c:pt idx="1027">
                  <c:v>11332</c:v>
                </c:pt>
                <c:pt idx="1028">
                  <c:v>11512</c:v>
                </c:pt>
                <c:pt idx="1029">
                  <c:v>11476</c:v>
                </c:pt>
                <c:pt idx="1030">
                  <c:v>11422</c:v>
                </c:pt>
                <c:pt idx="1031">
                  <c:v>11320</c:v>
                </c:pt>
                <c:pt idx="1032">
                  <c:v>11244</c:v>
                </c:pt>
                <c:pt idx="1033">
                  <c:v>11396</c:v>
                </c:pt>
                <c:pt idx="1034">
                  <c:v>11348</c:v>
                </c:pt>
                <c:pt idx="1035">
                  <c:v>11401</c:v>
                </c:pt>
                <c:pt idx="1036">
                  <c:v>11561</c:v>
                </c:pt>
                <c:pt idx="1037">
                  <c:v>11250</c:v>
                </c:pt>
                <c:pt idx="1038">
                  <c:v>11270</c:v>
                </c:pt>
                <c:pt idx="1039">
                  <c:v>11199</c:v>
                </c:pt>
                <c:pt idx="1040">
                  <c:v>11133</c:v>
                </c:pt>
                <c:pt idx="1041">
                  <c:v>11076</c:v>
                </c:pt>
                <c:pt idx="1042">
                  <c:v>11331</c:v>
                </c:pt>
                <c:pt idx="1043">
                  <c:v>11303</c:v>
                </c:pt>
                <c:pt idx="1044">
                  <c:v>11169</c:v>
                </c:pt>
                <c:pt idx="1045">
                  <c:v>11224</c:v>
                </c:pt>
                <c:pt idx="1046">
                  <c:v>11137</c:v>
                </c:pt>
                <c:pt idx="1047">
                  <c:v>11234</c:v>
                </c:pt>
                <c:pt idx="1048">
                  <c:v>11222</c:v>
                </c:pt>
                <c:pt idx="1049">
                  <c:v>11241</c:v>
                </c:pt>
                <c:pt idx="1050">
                  <c:v>10991</c:v>
                </c:pt>
                <c:pt idx="1051">
                  <c:v>11127</c:v>
                </c:pt>
                <c:pt idx="1052">
                  <c:v>10954</c:v>
                </c:pt>
                <c:pt idx="1053">
                  <c:v>11183</c:v>
                </c:pt>
                <c:pt idx="1054">
                  <c:v>11134</c:v>
                </c:pt>
                <c:pt idx="1055">
                  <c:v>11121</c:v>
                </c:pt>
                <c:pt idx="1056">
                  <c:v>11041</c:v>
                </c:pt>
                <c:pt idx="1057">
                  <c:v>10866</c:v>
                </c:pt>
                <c:pt idx="1058">
                  <c:v>10887</c:v>
                </c:pt>
                <c:pt idx="1059">
                  <c:v>10864</c:v>
                </c:pt>
                <c:pt idx="1060">
                  <c:v>10832</c:v>
                </c:pt>
                <c:pt idx="1061">
                  <c:v>10893</c:v>
                </c:pt>
                <c:pt idx="1062">
                  <c:v>10778</c:v>
                </c:pt>
                <c:pt idx="1063">
                  <c:v>10902</c:v>
                </c:pt>
                <c:pt idx="1064">
                  <c:v>10817</c:v>
                </c:pt>
                <c:pt idx="1065">
                  <c:v>10912</c:v>
                </c:pt>
                <c:pt idx="1066">
                  <c:v>10649</c:v>
                </c:pt>
                <c:pt idx="1067">
                  <c:v>10588</c:v>
                </c:pt>
                <c:pt idx="1068">
                  <c:v>10786</c:v>
                </c:pt>
                <c:pt idx="1069">
                  <c:v>10794</c:v>
                </c:pt>
                <c:pt idx="1070">
                  <c:v>10617</c:v>
                </c:pt>
                <c:pt idx="1071">
                  <c:v>10680</c:v>
                </c:pt>
                <c:pt idx="1072">
                  <c:v>10688</c:v>
                </c:pt>
                <c:pt idx="1073">
                  <c:v>10824</c:v>
                </c:pt>
                <c:pt idx="1074">
                  <c:v>10606</c:v>
                </c:pt>
                <c:pt idx="1075">
                  <c:v>10699</c:v>
                </c:pt>
                <c:pt idx="1076">
                  <c:v>10681</c:v>
                </c:pt>
                <c:pt idx="1077">
                  <c:v>10652</c:v>
                </c:pt>
                <c:pt idx="1078">
                  <c:v>10604</c:v>
                </c:pt>
                <c:pt idx="1079">
                  <c:v>10580</c:v>
                </c:pt>
                <c:pt idx="1080">
                  <c:v>10518</c:v>
                </c:pt>
                <c:pt idx="1081">
                  <c:v>10383</c:v>
                </c:pt>
                <c:pt idx="1082">
                  <c:v>10487</c:v>
                </c:pt>
                <c:pt idx="1083">
                  <c:v>10449</c:v>
                </c:pt>
                <c:pt idx="1084">
                  <c:v>10440</c:v>
                </c:pt>
                <c:pt idx="1085">
                  <c:v>10411</c:v>
                </c:pt>
                <c:pt idx="1086">
                  <c:v>10526</c:v>
                </c:pt>
                <c:pt idx="1087">
                  <c:v>10374</c:v>
                </c:pt>
                <c:pt idx="1088">
                  <c:v>10435</c:v>
                </c:pt>
                <c:pt idx="1089">
                  <c:v>10407</c:v>
                </c:pt>
                <c:pt idx="1090">
                  <c:v>10345</c:v>
                </c:pt>
                <c:pt idx="1091">
                  <c:v>10345</c:v>
                </c:pt>
                <c:pt idx="1092">
                  <c:v>10285</c:v>
                </c:pt>
                <c:pt idx="1093">
                  <c:v>10290</c:v>
                </c:pt>
                <c:pt idx="1094">
                  <c:v>10226</c:v>
                </c:pt>
                <c:pt idx="1095">
                  <c:v>10221</c:v>
                </c:pt>
                <c:pt idx="1096">
                  <c:v>10122</c:v>
                </c:pt>
                <c:pt idx="1097">
                  <c:v>10188</c:v>
                </c:pt>
                <c:pt idx="1098">
                  <c:v>10229</c:v>
                </c:pt>
                <c:pt idx="1099">
                  <c:v>9984</c:v>
                </c:pt>
                <c:pt idx="1100">
                  <c:v>10194</c:v>
                </c:pt>
                <c:pt idx="1101">
                  <c:v>10087</c:v>
                </c:pt>
                <c:pt idx="1102">
                  <c:v>9981</c:v>
                </c:pt>
                <c:pt idx="1103">
                  <c:v>9922</c:v>
                </c:pt>
                <c:pt idx="1104">
                  <c:v>9966</c:v>
                </c:pt>
                <c:pt idx="1105">
                  <c:v>9880</c:v>
                </c:pt>
                <c:pt idx="1106">
                  <c:v>9843</c:v>
                </c:pt>
                <c:pt idx="1107">
                  <c:v>9827</c:v>
                </c:pt>
                <c:pt idx="1108">
                  <c:v>9968</c:v>
                </c:pt>
                <c:pt idx="1109">
                  <c:v>9791</c:v>
                </c:pt>
                <c:pt idx="1110">
                  <c:v>9742</c:v>
                </c:pt>
                <c:pt idx="1111">
                  <c:v>9602</c:v>
                </c:pt>
                <c:pt idx="1112">
                  <c:v>9548</c:v>
                </c:pt>
                <c:pt idx="1113">
                  <c:v>9577</c:v>
                </c:pt>
                <c:pt idx="1114">
                  <c:v>9713</c:v>
                </c:pt>
                <c:pt idx="1115">
                  <c:v>9549</c:v>
                </c:pt>
                <c:pt idx="1116">
                  <c:v>9402</c:v>
                </c:pt>
                <c:pt idx="1117">
                  <c:v>9583</c:v>
                </c:pt>
                <c:pt idx="1118">
                  <c:v>9478</c:v>
                </c:pt>
                <c:pt idx="1119">
                  <c:v>9504</c:v>
                </c:pt>
                <c:pt idx="1120">
                  <c:v>9289</c:v>
                </c:pt>
                <c:pt idx="1121">
                  <c:v>9496</c:v>
                </c:pt>
                <c:pt idx="1122">
                  <c:v>9335</c:v>
                </c:pt>
                <c:pt idx="1123">
                  <c:v>9282</c:v>
                </c:pt>
                <c:pt idx="1124">
                  <c:v>9269</c:v>
                </c:pt>
                <c:pt idx="1125">
                  <c:v>9223</c:v>
                </c:pt>
                <c:pt idx="1126">
                  <c:v>9039</c:v>
                </c:pt>
                <c:pt idx="1127">
                  <c:v>9375</c:v>
                </c:pt>
                <c:pt idx="1128">
                  <c:v>9174</c:v>
                </c:pt>
                <c:pt idx="1129">
                  <c:v>9021</c:v>
                </c:pt>
                <c:pt idx="1130">
                  <c:v>9013</c:v>
                </c:pt>
                <c:pt idx="1131">
                  <c:v>9025</c:v>
                </c:pt>
                <c:pt idx="1132">
                  <c:v>8978</c:v>
                </c:pt>
                <c:pt idx="1133">
                  <c:v>9066</c:v>
                </c:pt>
                <c:pt idx="1134">
                  <c:v>8863</c:v>
                </c:pt>
                <c:pt idx="1135">
                  <c:v>8915</c:v>
                </c:pt>
                <c:pt idx="1136">
                  <c:v>8852</c:v>
                </c:pt>
                <c:pt idx="1137">
                  <c:v>8903</c:v>
                </c:pt>
                <c:pt idx="1138">
                  <c:v>8734</c:v>
                </c:pt>
                <c:pt idx="1139">
                  <c:v>8658</c:v>
                </c:pt>
                <c:pt idx="1140">
                  <c:v>8757</c:v>
                </c:pt>
                <c:pt idx="1141">
                  <c:v>8641</c:v>
                </c:pt>
                <c:pt idx="1142">
                  <c:v>8612</c:v>
                </c:pt>
                <c:pt idx="1143">
                  <c:v>8680</c:v>
                </c:pt>
                <c:pt idx="1144">
                  <c:v>8581</c:v>
                </c:pt>
                <c:pt idx="1145">
                  <c:v>8498</c:v>
                </c:pt>
                <c:pt idx="1146">
                  <c:v>8470</c:v>
                </c:pt>
                <c:pt idx="1147">
                  <c:v>8498</c:v>
                </c:pt>
                <c:pt idx="1148">
                  <c:v>8411</c:v>
                </c:pt>
                <c:pt idx="1149">
                  <c:v>8504</c:v>
                </c:pt>
                <c:pt idx="1150">
                  <c:v>8428</c:v>
                </c:pt>
                <c:pt idx="1151">
                  <c:v>8445</c:v>
                </c:pt>
                <c:pt idx="1152">
                  <c:v>8502</c:v>
                </c:pt>
                <c:pt idx="1153">
                  <c:v>8353</c:v>
                </c:pt>
                <c:pt idx="1154">
                  <c:v>8362</c:v>
                </c:pt>
                <c:pt idx="1155">
                  <c:v>8362</c:v>
                </c:pt>
                <c:pt idx="1156">
                  <c:v>8308</c:v>
                </c:pt>
                <c:pt idx="1157">
                  <c:v>8383</c:v>
                </c:pt>
                <c:pt idx="1158">
                  <c:v>8353</c:v>
                </c:pt>
                <c:pt idx="1159">
                  <c:v>8170</c:v>
                </c:pt>
                <c:pt idx="1160">
                  <c:v>8305</c:v>
                </c:pt>
                <c:pt idx="1161">
                  <c:v>8232</c:v>
                </c:pt>
                <c:pt idx="1162">
                  <c:v>8208</c:v>
                </c:pt>
                <c:pt idx="1163">
                  <c:v>8327</c:v>
                </c:pt>
                <c:pt idx="1164">
                  <c:v>8270</c:v>
                </c:pt>
                <c:pt idx="1165">
                  <c:v>8169</c:v>
                </c:pt>
                <c:pt idx="1166">
                  <c:v>8133</c:v>
                </c:pt>
                <c:pt idx="1167">
                  <c:v>8273</c:v>
                </c:pt>
                <c:pt idx="1168">
                  <c:v>8235</c:v>
                </c:pt>
                <c:pt idx="1169">
                  <c:v>8159</c:v>
                </c:pt>
                <c:pt idx="1170">
                  <c:v>8216</c:v>
                </c:pt>
                <c:pt idx="1171">
                  <c:v>8144</c:v>
                </c:pt>
                <c:pt idx="1172">
                  <c:v>8255</c:v>
                </c:pt>
                <c:pt idx="1173">
                  <c:v>8187</c:v>
                </c:pt>
                <c:pt idx="1174">
                  <c:v>8186</c:v>
                </c:pt>
                <c:pt idx="1175">
                  <c:v>8014</c:v>
                </c:pt>
                <c:pt idx="1176">
                  <c:v>8079</c:v>
                </c:pt>
                <c:pt idx="1177">
                  <c:v>8169</c:v>
                </c:pt>
                <c:pt idx="1178">
                  <c:v>8177</c:v>
                </c:pt>
                <c:pt idx="1179">
                  <c:v>7998</c:v>
                </c:pt>
                <c:pt idx="1180">
                  <c:v>8168</c:v>
                </c:pt>
                <c:pt idx="1181">
                  <c:v>7983</c:v>
                </c:pt>
                <c:pt idx="1182">
                  <c:v>8024</c:v>
                </c:pt>
                <c:pt idx="1183">
                  <c:v>8030</c:v>
                </c:pt>
                <c:pt idx="1184">
                  <c:v>8062</c:v>
                </c:pt>
                <c:pt idx="1185">
                  <c:v>7957</c:v>
                </c:pt>
                <c:pt idx="1186">
                  <c:v>7937</c:v>
                </c:pt>
                <c:pt idx="1187">
                  <c:v>7931</c:v>
                </c:pt>
                <c:pt idx="1188">
                  <c:v>7943</c:v>
                </c:pt>
                <c:pt idx="1189">
                  <c:v>7830</c:v>
                </c:pt>
                <c:pt idx="1190">
                  <c:v>7996</c:v>
                </c:pt>
                <c:pt idx="1191">
                  <c:v>8014</c:v>
                </c:pt>
                <c:pt idx="1192">
                  <c:v>7843</c:v>
                </c:pt>
                <c:pt idx="1193">
                  <c:v>7972</c:v>
                </c:pt>
                <c:pt idx="1194">
                  <c:v>7896</c:v>
                </c:pt>
                <c:pt idx="1195">
                  <c:v>7861</c:v>
                </c:pt>
                <c:pt idx="1196">
                  <c:v>7909</c:v>
                </c:pt>
                <c:pt idx="1197">
                  <c:v>7808</c:v>
                </c:pt>
                <c:pt idx="1198">
                  <c:v>7958</c:v>
                </c:pt>
                <c:pt idx="1199">
                  <c:v>8002</c:v>
                </c:pt>
                <c:pt idx="1200">
                  <c:v>7837</c:v>
                </c:pt>
                <c:pt idx="1201">
                  <c:v>7856</c:v>
                </c:pt>
                <c:pt idx="1202">
                  <c:v>7829</c:v>
                </c:pt>
                <c:pt idx="1203">
                  <c:v>7855</c:v>
                </c:pt>
                <c:pt idx="1204">
                  <c:v>7674</c:v>
                </c:pt>
                <c:pt idx="1205">
                  <c:v>7770</c:v>
                </c:pt>
                <c:pt idx="1206">
                  <c:v>7672</c:v>
                </c:pt>
                <c:pt idx="1207">
                  <c:v>7797</c:v>
                </c:pt>
                <c:pt idx="1208">
                  <c:v>7716</c:v>
                </c:pt>
                <c:pt idx="1209">
                  <c:v>7806</c:v>
                </c:pt>
                <c:pt idx="1210">
                  <c:v>7661</c:v>
                </c:pt>
                <c:pt idx="1211">
                  <c:v>7727</c:v>
                </c:pt>
                <c:pt idx="1212">
                  <c:v>7557</c:v>
                </c:pt>
                <c:pt idx="1213">
                  <c:v>7623</c:v>
                </c:pt>
                <c:pt idx="1214">
                  <c:v>7559</c:v>
                </c:pt>
                <c:pt idx="1215">
                  <c:v>7664</c:v>
                </c:pt>
                <c:pt idx="1216">
                  <c:v>7409</c:v>
                </c:pt>
                <c:pt idx="1217">
                  <c:v>7593</c:v>
                </c:pt>
                <c:pt idx="1218">
                  <c:v>7664</c:v>
                </c:pt>
                <c:pt idx="1219">
                  <c:v>7646</c:v>
                </c:pt>
                <c:pt idx="1220">
                  <c:v>7601</c:v>
                </c:pt>
                <c:pt idx="1221">
                  <c:v>7520</c:v>
                </c:pt>
                <c:pt idx="1222">
                  <c:v>7543</c:v>
                </c:pt>
                <c:pt idx="1223">
                  <c:v>7573</c:v>
                </c:pt>
                <c:pt idx="1224">
                  <c:v>7494</c:v>
                </c:pt>
                <c:pt idx="1225">
                  <c:v>7451</c:v>
                </c:pt>
                <c:pt idx="1226">
                  <c:v>7443</c:v>
                </c:pt>
                <c:pt idx="1227">
                  <c:v>7544</c:v>
                </c:pt>
                <c:pt idx="1228">
                  <c:v>7498</c:v>
                </c:pt>
                <c:pt idx="1229">
                  <c:v>7542</c:v>
                </c:pt>
                <c:pt idx="1230">
                  <c:v>7444</c:v>
                </c:pt>
                <c:pt idx="1231">
                  <c:v>7279</c:v>
                </c:pt>
                <c:pt idx="1232">
                  <c:v>7411</c:v>
                </c:pt>
                <c:pt idx="1233">
                  <c:v>7350</c:v>
                </c:pt>
                <c:pt idx="1234">
                  <c:v>7296</c:v>
                </c:pt>
                <c:pt idx="1235">
                  <c:v>7374</c:v>
                </c:pt>
                <c:pt idx="1236">
                  <c:v>7245</c:v>
                </c:pt>
                <c:pt idx="1237">
                  <c:v>7332</c:v>
                </c:pt>
                <c:pt idx="1238">
                  <c:v>7329</c:v>
                </c:pt>
                <c:pt idx="1239">
                  <c:v>7154</c:v>
                </c:pt>
                <c:pt idx="1240">
                  <c:v>7253</c:v>
                </c:pt>
                <c:pt idx="1241">
                  <c:v>7154</c:v>
                </c:pt>
                <c:pt idx="1242">
                  <c:v>7251</c:v>
                </c:pt>
                <c:pt idx="1243">
                  <c:v>7191</c:v>
                </c:pt>
                <c:pt idx="1244">
                  <c:v>7122</c:v>
                </c:pt>
                <c:pt idx="1245">
                  <c:v>7163</c:v>
                </c:pt>
                <c:pt idx="1246">
                  <c:v>7080</c:v>
                </c:pt>
                <c:pt idx="1247">
                  <c:v>6989</c:v>
                </c:pt>
                <c:pt idx="1248">
                  <c:v>7122</c:v>
                </c:pt>
                <c:pt idx="1249">
                  <c:v>7080</c:v>
                </c:pt>
                <c:pt idx="1250">
                  <c:v>7079</c:v>
                </c:pt>
                <c:pt idx="1251">
                  <c:v>6992</c:v>
                </c:pt>
                <c:pt idx="1252">
                  <c:v>6991</c:v>
                </c:pt>
                <c:pt idx="1253">
                  <c:v>7019</c:v>
                </c:pt>
                <c:pt idx="1254">
                  <c:v>7067</c:v>
                </c:pt>
                <c:pt idx="1255">
                  <c:v>6986</c:v>
                </c:pt>
                <c:pt idx="1256">
                  <c:v>7019</c:v>
                </c:pt>
                <c:pt idx="1257">
                  <c:v>6981</c:v>
                </c:pt>
                <c:pt idx="1258">
                  <c:v>6877</c:v>
                </c:pt>
                <c:pt idx="1259">
                  <c:v>6928</c:v>
                </c:pt>
                <c:pt idx="1260">
                  <c:v>6961</c:v>
                </c:pt>
                <c:pt idx="1261">
                  <c:v>6914</c:v>
                </c:pt>
                <c:pt idx="1262">
                  <c:v>6975</c:v>
                </c:pt>
                <c:pt idx="1263">
                  <c:v>6844</c:v>
                </c:pt>
                <c:pt idx="1264">
                  <c:v>6934</c:v>
                </c:pt>
                <c:pt idx="1265">
                  <c:v>6783</c:v>
                </c:pt>
                <c:pt idx="1266">
                  <c:v>6881</c:v>
                </c:pt>
                <c:pt idx="1267">
                  <c:v>6923</c:v>
                </c:pt>
                <c:pt idx="1268">
                  <c:v>6957</c:v>
                </c:pt>
                <c:pt idx="1269">
                  <c:v>6928</c:v>
                </c:pt>
                <c:pt idx="1270">
                  <c:v>6786</c:v>
                </c:pt>
                <c:pt idx="1271">
                  <c:v>6894</c:v>
                </c:pt>
                <c:pt idx="1272">
                  <c:v>6766</c:v>
                </c:pt>
                <c:pt idx="1273">
                  <c:v>7017</c:v>
                </c:pt>
                <c:pt idx="1274">
                  <c:v>6783</c:v>
                </c:pt>
                <c:pt idx="1275">
                  <c:v>6838</c:v>
                </c:pt>
                <c:pt idx="1276">
                  <c:v>6766</c:v>
                </c:pt>
                <c:pt idx="1277">
                  <c:v>6818</c:v>
                </c:pt>
                <c:pt idx="1278">
                  <c:v>6736</c:v>
                </c:pt>
                <c:pt idx="1279">
                  <c:v>6781</c:v>
                </c:pt>
                <c:pt idx="1280">
                  <c:v>6736</c:v>
                </c:pt>
                <c:pt idx="1281">
                  <c:v>6667</c:v>
                </c:pt>
                <c:pt idx="1282">
                  <c:v>6756</c:v>
                </c:pt>
                <c:pt idx="1283">
                  <c:v>6677</c:v>
                </c:pt>
                <c:pt idx="1284">
                  <c:v>6755</c:v>
                </c:pt>
                <c:pt idx="1285">
                  <c:v>6681</c:v>
                </c:pt>
                <c:pt idx="1286">
                  <c:v>6666</c:v>
                </c:pt>
                <c:pt idx="1287">
                  <c:v>6805</c:v>
                </c:pt>
                <c:pt idx="1288">
                  <c:v>6557</c:v>
                </c:pt>
                <c:pt idx="1289">
                  <c:v>6639</c:v>
                </c:pt>
                <c:pt idx="1290">
                  <c:v>6611</c:v>
                </c:pt>
                <c:pt idx="1291">
                  <c:v>6583</c:v>
                </c:pt>
                <c:pt idx="1292">
                  <c:v>6686</c:v>
                </c:pt>
                <c:pt idx="1293">
                  <c:v>6492</c:v>
                </c:pt>
                <c:pt idx="1294">
                  <c:v>6492</c:v>
                </c:pt>
                <c:pt idx="1295">
                  <c:v>6492</c:v>
                </c:pt>
                <c:pt idx="1296">
                  <c:v>6508</c:v>
                </c:pt>
                <c:pt idx="1297">
                  <c:v>6486</c:v>
                </c:pt>
                <c:pt idx="1298">
                  <c:v>6516</c:v>
                </c:pt>
                <c:pt idx="1299">
                  <c:v>6400</c:v>
                </c:pt>
                <c:pt idx="1300">
                  <c:v>6425</c:v>
                </c:pt>
                <c:pt idx="1301">
                  <c:v>6406</c:v>
                </c:pt>
                <c:pt idx="1302">
                  <c:v>6441</c:v>
                </c:pt>
                <c:pt idx="1303">
                  <c:v>6371</c:v>
                </c:pt>
                <c:pt idx="1304">
                  <c:v>6442</c:v>
                </c:pt>
                <c:pt idx="1305">
                  <c:v>6320</c:v>
                </c:pt>
                <c:pt idx="1306">
                  <c:v>6380</c:v>
                </c:pt>
                <c:pt idx="1307">
                  <c:v>6361</c:v>
                </c:pt>
                <c:pt idx="1308">
                  <c:v>6401</c:v>
                </c:pt>
                <c:pt idx="1309">
                  <c:v>6329</c:v>
                </c:pt>
                <c:pt idx="1310">
                  <c:v>6237</c:v>
                </c:pt>
                <c:pt idx="1311">
                  <c:v>6273</c:v>
                </c:pt>
                <c:pt idx="1312">
                  <c:v>6268</c:v>
                </c:pt>
                <c:pt idx="1313">
                  <c:v>6218</c:v>
                </c:pt>
                <c:pt idx="1314">
                  <c:v>6172</c:v>
                </c:pt>
                <c:pt idx="1315">
                  <c:v>6196</c:v>
                </c:pt>
                <c:pt idx="1316">
                  <c:v>6156</c:v>
                </c:pt>
                <c:pt idx="1317">
                  <c:v>6101</c:v>
                </c:pt>
                <c:pt idx="1318">
                  <c:v>6112</c:v>
                </c:pt>
                <c:pt idx="1319">
                  <c:v>6096</c:v>
                </c:pt>
                <c:pt idx="1320">
                  <c:v>6021</c:v>
                </c:pt>
                <c:pt idx="1321">
                  <c:v>5944</c:v>
                </c:pt>
                <c:pt idx="1322">
                  <c:v>6035</c:v>
                </c:pt>
                <c:pt idx="1323">
                  <c:v>5936</c:v>
                </c:pt>
                <c:pt idx="1324">
                  <c:v>5988</c:v>
                </c:pt>
                <c:pt idx="1325">
                  <c:v>5921</c:v>
                </c:pt>
                <c:pt idx="1326">
                  <c:v>6010</c:v>
                </c:pt>
                <c:pt idx="1327">
                  <c:v>5865</c:v>
                </c:pt>
                <c:pt idx="1328">
                  <c:v>5944</c:v>
                </c:pt>
                <c:pt idx="1329">
                  <c:v>5890</c:v>
                </c:pt>
                <c:pt idx="1330">
                  <c:v>5840</c:v>
                </c:pt>
                <c:pt idx="1331">
                  <c:v>5837</c:v>
                </c:pt>
                <c:pt idx="1332">
                  <c:v>5850</c:v>
                </c:pt>
                <c:pt idx="1333">
                  <c:v>5723</c:v>
                </c:pt>
                <c:pt idx="1334">
                  <c:v>5734</c:v>
                </c:pt>
                <c:pt idx="1335">
                  <c:v>5811</c:v>
                </c:pt>
                <c:pt idx="1336">
                  <c:v>5641</c:v>
                </c:pt>
                <c:pt idx="1337">
                  <c:v>5611</c:v>
                </c:pt>
                <c:pt idx="1338">
                  <c:v>5608</c:v>
                </c:pt>
                <c:pt idx="1339">
                  <c:v>5734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43552"/>
        <c:axId val="48745472"/>
      </c:scatterChart>
      <c:valAx>
        <c:axId val="48743552"/>
        <c:scaling>
          <c:orientation val="minMax"/>
          <c:max val="3000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u="none" strike="noStrike" baseline="0">
                    <a:effectLst/>
                  </a:rPr>
                  <a:t>Raman Shift (cm</a:t>
                </a:r>
                <a:r>
                  <a:rPr lang="en-US" sz="1200" b="1" i="0" u="none" strike="noStrike" baseline="30000">
                    <a:effectLst/>
                  </a:rPr>
                  <a:t>-1</a:t>
                </a:r>
                <a:r>
                  <a:rPr lang="en-US" sz="1000" b="1" i="0" u="none" strike="noStrike" baseline="0">
                    <a:effectLst/>
                  </a:rPr>
                  <a:t>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45472"/>
        <c:crosses val="autoZero"/>
        <c:crossBetween val="midCat"/>
      </c:valAx>
      <c:valAx>
        <c:axId val="48745472"/>
        <c:scaling>
          <c:orientation val="minMax"/>
          <c:max val="40000"/>
          <c:min val="13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4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Graphene</a:t>
            </a:r>
            <a:r>
              <a:rPr lang="en-US" baseline="0"/>
              <a:t> on Copper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cu_gr_3_cal!$A$1:$A$1340</c:f>
              <c:numCache>
                <c:formatCode>General</c:formatCode>
                <c:ptCount val="1340"/>
                <c:pt idx="0">
                  <c:v>41.128</c:v>
                </c:pt>
                <c:pt idx="1">
                  <c:v>44.686</c:v>
                </c:pt>
                <c:pt idx="2">
                  <c:v>48.241999999999997</c:v>
                </c:pt>
                <c:pt idx="3">
                  <c:v>51.796999999999997</c:v>
                </c:pt>
                <c:pt idx="4">
                  <c:v>55.350999999999999</c:v>
                </c:pt>
                <c:pt idx="5">
                  <c:v>58.902999999999999</c:v>
                </c:pt>
                <c:pt idx="6">
                  <c:v>62.454000000000001</c:v>
                </c:pt>
                <c:pt idx="7">
                  <c:v>66.004000000000005</c:v>
                </c:pt>
                <c:pt idx="8">
                  <c:v>69.552000000000007</c:v>
                </c:pt>
                <c:pt idx="9">
                  <c:v>73.099000000000004</c:v>
                </c:pt>
                <c:pt idx="10">
                  <c:v>76.644000000000005</c:v>
                </c:pt>
                <c:pt idx="11">
                  <c:v>80.188000000000002</c:v>
                </c:pt>
                <c:pt idx="12">
                  <c:v>83.73</c:v>
                </c:pt>
                <c:pt idx="13">
                  <c:v>87.271000000000001</c:v>
                </c:pt>
                <c:pt idx="14">
                  <c:v>90.811000000000007</c:v>
                </c:pt>
                <c:pt idx="15">
                  <c:v>94.349000000000004</c:v>
                </c:pt>
                <c:pt idx="16">
                  <c:v>97.885999999999996</c:v>
                </c:pt>
                <c:pt idx="17">
                  <c:v>101.42</c:v>
                </c:pt>
                <c:pt idx="18">
                  <c:v>104.96</c:v>
                </c:pt>
                <c:pt idx="19">
                  <c:v>108.49</c:v>
                </c:pt>
                <c:pt idx="20">
                  <c:v>112.02</c:v>
                </c:pt>
                <c:pt idx="21">
                  <c:v>115.55</c:v>
                </c:pt>
                <c:pt idx="22">
                  <c:v>119.08</c:v>
                </c:pt>
                <c:pt idx="23">
                  <c:v>122.6</c:v>
                </c:pt>
                <c:pt idx="24">
                  <c:v>126.13</c:v>
                </c:pt>
                <c:pt idx="25">
                  <c:v>129.65</c:v>
                </c:pt>
                <c:pt idx="26">
                  <c:v>133.18</c:v>
                </c:pt>
                <c:pt idx="27">
                  <c:v>136.69999999999999</c:v>
                </c:pt>
                <c:pt idx="28">
                  <c:v>140.22</c:v>
                </c:pt>
                <c:pt idx="29">
                  <c:v>143.74</c:v>
                </c:pt>
                <c:pt idx="30">
                  <c:v>147.25</c:v>
                </c:pt>
                <c:pt idx="31">
                  <c:v>150.77000000000001</c:v>
                </c:pt>
                <c:pt idx="32">
                  <c:v>154.28</c:v>
                </c:pt>
                <c:pt idx="33">
                  <c:v>157.80000000000001</c:v>
                </c:pt>
                <c:pt idx="34">
                  <c:v>161.31</c:v>
                </c:pt>
                <c:pt idx="35">
                  <c:v>164.82</c:v>
                </c:pt>
                <c:pt idx="36">
                  <c:v>168.33</c:v>
                </c:pt>
                <c:pt idx="37">
                  <c:v>171.84</c:v>
                </c:pt>
                <c:pt idx="38">
                  <c:v>175.34</c:v>
                </c:pt>
                <c:pt idx="39">
                  <c:v>178.85</c:v>
                </c:pt>
                <c:pt idx="40">
                  <c:v>182.35</c:v>
                </c:pt>
                <c:pt idx="41">
                  <c:v>185.85</c:v>
                </c:pt>
                <c:pt idx="42">
                  <c:v>189.35</c:v>
                </c:pt>
                <c:pt idx="43">
                  <c:v>192.85</c:v>
                </c:pt>
                <c:pt idx="44">
                  <c:v>196.35</c:v>
                </c:pt>
                <c:pt idx="45">
                  <c:v>199.85</c:v>
                </c:pt>
                <c:pt idx="46">
                  <c:v>203.34</c:v>
                </c:pt>
                <c:pt idx="47">
                  <c:v>206.83</c:v>
                </c:pt>
                <c:pt idx="48">
                  <c:v>210.33</c:v>
                </c:pt>
                <c:pt idx="49">
                  <c:v>213.82</c:v>
                </c:pt>
                <c:pt idx="50">
                  <c:v>217.31</c:v>
                </c:pt>
                <c:pt idx="51">
                  <c:v>220.8</c:v>
                </c:pt>
                <c:pt idx="52">
                  <c:v>224.28</c:v>
                </c:pt>
                <c:pt idx="53">
                  <c:v>227.77</c:v>
                </c:pt>
                <c:pt idx="54">
                  <c:v>231.25</c:v>
                </c:pt>
                <c:pt idx="55">
                  <c:v>234.73</c:v>
                </c:pt>
                <c:pt idx="56">
                  <c:v>238.22</c:v>
                </c:pt>
                <c:pt idx="57">
                  <c:v>241.7</c:v>
                </c:pt>
                <c:pt idx="58">
                  <c:v>245.17</c:v>
                </c:pt>
                <c:pt idx="59">
                  <c:v>248.65</c:v>
                </c:pt>
                <c:pt idx="60">
                  <c:v>252.13</c:v>
                </c:pt>
                <c:pt idx="61">
                  <c:v>255.6</c:v>
                </c:pt>
                <c:pt idx="62">
                  <c:v>259.07</c:v>
                </c:pt>
                <c:pt idx="63">
                  <c:v>262.55</c:v>
                </c:pt>
                <c:pt idx="64">
                  <c:v>266.02</c:v>
                </c:pt>
                <c:pt idx="65">
                  <c:v>269.49</c:v>
                </c:pt>
                <c:pt idx="66">
                  <c:v>272.95</c:v>
                </c:pt>
                <c:pt idx="67">
                  <c:v>276.42</c:v>
                </c:pt>
                <c:pt idx="68">
                  <c:v>279.88</c:v>
                </c:pt>
                <c:pt idx="69">
                  <c:v>283.35000000000002</c:v>
                </c:pt>
                <c:pt idx="70">
                  <c:v>286.81</c:v>
                </c:pt>
                <c:pt idx="71">
                  <c:v>290.27</c:v>
                </c:pt>
                <c:pt idx="72">
                  <c:v>293.73</c:v>
                </c:pt>
                <c:pt idx="73">
                  <c:v>297.19</c:v>
                </c:pt>
                <c:pt idx="74">
                  <c:v>300.64999999999998</c:v>
                </c:pt>
                <c:pt idx="75">
                  <c:v>304.10000000000002</c:v>
                </c:pt>
                <c:pt idx="76">
                  <c:v>307.55</c:v>
                </c:pt>
                <c:pt idx="77">
                  <c:v>311.01</c:v>
                </c:pt>
                <c:pt idx="78">
                  <c:v>314.45999999999998</c:v>
                </c:pt>
                <c:pt idx="79">
                  <c:v>317.91000000000003</c:v>
                </c:pt>
                <c:pt idx="80">
                  <c:v>321.36</c:v>
                </c:pt>
                <c:pt idx="81">
                  <c:v>324.8</c:v>
                </c:pt>
                <c:pt idx="82">
                  <c:v>328.25</c:v>
                </c:pt>
                <c:pt idx="83">
                  <c:v>331.69</c:v>
                </c:pt>
                <c:pt idx="84">
                  <c:v>335.14</c:v>
                </c:pt>
                <c:pt idx="85">
                  <c:v>338.58</c:v>
                </c:pt>
                <c:pt idx="86">
                  <c:v>342.02</c:v>
                </c:pt>
                <c:pt idx="87">
                  <c:v>345.46</c:v>
                </c:pt>
                <c:pt idx="88">
                  <c:v>348.9</c:v>
                </c:pt>
                <c:pt idx="89">
                  <c:v>352.33</c:v>
                </c:pt>
                <c:pt idx="90">
                  <c:v>355.77</c:v>
                </c:pt>
                <c:pt idx="91">
                  <c:v>359.2</c:v>
                </c:pt>
                <c:pt idx="92">
                  <c:v>362.64</c:v>
                </c:pt>
                <c:pt idx="93">
                  <c:v>366.07</c:v>
                </c:pt>
                <c:pt idx="94">
                  <c:v>369.5</c:v>
                </c:pt>
                <c:pt idx="95">
                  <c:v>372.92</c:v>
                </c:pt>
                <c:pt idx="96">
                  <c:v>376.35</c:v>
                </c:pt>
                <c:pt idx="97">
                  <c:v>379.78</c:v>
                </c:pt>
                <c:pt idx="98">
                  <c:v>383.2</c:v>
                </c:pt>
                <c:pt idx="99">
                  <c:v>386.62</c:v>
                </c:pt>
                <c:pt idx="100">
                  <c:v>390.05</c:v>
                </c:pt>
                <c:pt idx="101">
                  <c:v>393.47</c:v>
                </c:pt>
                <c:pt idx="102">
                  <c:v>396.89</c:v>
                </c:pt>
                <c:pt idx="103">
                  <c:v>400.3</c:v>
                </c:pt>
                <c:pt idx="104">
                  <c:v>403.72</c:v>
                </c:pt>
                <c:pt idx="105">
                  <c:v>407.13</c:v>
                </c:pt>
                <c:pt idx="106">
                  <c:v>410.55</c:v>
                </c:pt>
                <c:pt idx="107">
                  <c:v>413.96</c:v>
                </c:pt>
                <c:pt idx="108">
                  <c:v>417.37</c:v>
                </c:pt>
                <c:pt idx="109">
                  <c:v>420.78</c:v>
                </c:pt>
                <c:pt idx="110">
                  <c:v>424.19</c:v>
                </c:pt>
                <c:pt idx="111">
                  <c:v>427.6</c:v>
                </c:pt>
                <c:pt idx="112">
                  <c:v>431</c:v>
                </c:pt>
                <c:pt idx="113">
                  <c:v>434.41</c:v>
                </c:pt>
                <c:pt idx="114">
                  <c:v>437.81</c:v>
                </c:pt>
                <c:pt idx="115">
                  <c:v>441.21</c:v>
                </c:pt>
                <c:pt idx="116">
                  <c:v>444.61</c:v>
                </c:pt>
                <c:pt idx="117">
                  <c:v>448.01</c:v>
                </c:pt>
                <c:pt idx="118">
                  <c:v>451.41</c:v>
                </c:pt>
                <c:pt idx="119">
                  <c:v>454.81</c:v>
                </c:pt>
                <c:pt idx="120">
                  <c:v>458.2</c:v>
                </c:pt>
                <c:pt idx="121">
                  <c:v>461.59</c:v>
                </c:pt>
                <c:pt idx="122">
                  <c:v>464.99</c:v>
                </c:pt>
                <c:pt idx="123">
                  <c:v>468.38</c:v>
                </c:pt>
                <c:pt idx="124">
                  <c:v>471.77</c:v>
                </c:pt>
                <c:pt idx="125">
                  <c:v>475.16</c:v>
                </c:pt>
                <c:pt idx="126">
                  <c:v>478.54</c:v>
                </c:pt>
                <c:pt idx="127">
                  <c:v>481.93</c:v>
                </c:pt>
                <c:pt idx="128">
                  <c:v>485.31</c:v>
                </c:pt>
                <c:pt idx="129">
                  <c:v>488.7</c:v>
                </c:pt>
                <c:pt idx="130">
                  <c:v>492.08</c:v>
                </c:pt>
                <c:pt idx="131">
                  <c:v>495.46</c:v>
                </c:pt>
                <c:pt idx="132">
                  <c:v>498.84</c:v>
                </c:pt>
                <c:pt idx="133">
                  <c:v>502.22</c:v>
                </c:pt>
                <c:pt idx="134">
                  <c:v>505.59</c:v>
                </c:pt>
                <c:pt idx="135">
                  <c:v>508.97</c:v>
                </c:pt>
                <c:pt idx="136">
                  <c:v>512.34</c:v>
                </c:pt>
                <c:pt idx="137">
                  <c:v>515.72</c:v>
                </c:pt>
                <c:pt idx="138">
                  <c:v>519.09</c:v>
                </c:pt>
                <c:pt idx="139">
                  <c:v>522.46</c:v>
                </c:pt>
                <c:pt idx="140">
                  <c:v>525.83000000000004</c:v>
                </c:pt>
                <c:pt idx="141">
                  <c:v>529.19000000000005</c:v>
                </c:pt>
                <c:pt idx="142">
                  <c:v>532.55999999999995</c:v>
                </c:pt>
                <c:pt idx="143">
                  <c:v>535.92999999999995</c:v>
                </c:pt>
                <c:pt idx="144">
                  <c:v>539.29</c:v>
                </c:pt>
                <c:pt idx="145">
                  <c:v>542.65</c:v>
                </c:pt>
                <c:pt idx="146">
                  <c:v>546.01</c:v>
                </c:pt>
                <c:pt idx="147">
                  <c:v>549.37</c:v>
                </c:pt>
                <c:pt idx="148">
                  <c:v>552.73</c:v>
                </c:pt>
                <c:pt idx="149">
                  <c:v>556.09</c:v>
                </c:pt>
                <c:pt idx="150">
                  <c:v>559.44000000000005</c:v>
                </c:pt>
                <c:pt idx="151">
                  <c:v>562.79999999999995</c:v>
                </c:pt>
                <c:pt idx="152">
                  <c:v>566.15</c:v>
                </c:pt>
                <c:pt idx="153">
                  <c:v>569.5</c:v>
                </c:pt>
                <c:pt idx="154">
                  <c:v>572.85</c:v>
                </c:pt>
                <c:pt idx="155">
                  <c:v>576.20000000000005</c:v>
                </c:pt>
                <c:pt idx="156">
                  <c:v>579.54999999999995</c:v>
                </c:pt>
                <c:pt idx="157">
                  <c:v>582.9</c:v>
                </c:pt>
                <c:pt idx="158">
                  <c:v>586.24</c:v>
                </c:pt>
                <c:pt idx="159">
                  <c:v>589.59</c:v>
                </c:pt>
                <c:pt idx="160">
                  <c:v>592.92999999999995</c:v>
                </c:pt>
                <c:pt idx="161">
                  <c:v>596.27</c:v>
                </c:pt>
                <c:pt idx="162">
                  <c:v>599.61</c:v>
                </c:pt>
                <c:pt idx="163">
                  <c:v>602.95000000000005</c:v>
                </c:pt>
                <c:pt idx="164">
                  <c:v>606.29</c:v>
                </c:pt>
                <c:pt idx="165">
                  <c:v>609.63</c:v>
                </c:pt>
                <c:pt idx="166">
                  <c:v>612.96</c:v>
                </c:pt>
                <c:pt idx="167">
                  <c:v>616.29</c:v>
                </c:pt>
                <c:pt idx="168">
                  <c:v>619.63</c:v>
                </c:pt>
                <c:pt idx="169">
                  <c:v>622.96</c:v>
                </c:pt>
                <c:pt idx="170">
                  <c:v>626.29</c:v>
                </c:pt>
                <c:pt idx="171">
                  <c:v>629.62</c:v>
                </c:pt>
                <c:pt idx="172">
                  <c:v>632.94000000000005</c:v>
                </c:pt>
                <c:pt idx="173">
                  <c:v>636.27</c:v>
                </c:pt>
                <c:pt idx="174">
                  <c:v>639.6</c:v>
                </c:pt>
                <c:pt idx="175">
                  <c:v>642.91999999999996</c:v>
                </c:pt>
                <c:pt idx="176">
                  <c:v>646.24</c:v>
                </c:pt>
                <c:pt idx="177">
                  <c:v>649.55999999999995</c:v>
                </c:pt>
                <c:pt idx="178">
                  <c:v>652.88</c:v>
                </c:pt>
                <c:pt idx="179">
                  <c:v>656.2</c:v>
                </c:pt>
                <c:pt idx="180">
                  <c:v>659.52</c:v>
                </c:pt>
                <c:pt idx="181">
                  <c:v>662.83</c:v>
                </c:pt>
                <c:pt idx="182">
                  <c:v>666.15</c:v>
                </c:pt>
                <c:pt idx="183">
                  <c:v>669.46</c:v>
                </c:pt>
                <c:pt idx="184">
                  <c:v>672.77</c:v>
                </c:pt>
                <c:pt idx="185">
                  <c:v>676.08</c:v>
                </c:pt>
                <c:pt idx="186">
                  <c:v>679.39</c:v>
                </c:pt>
                <c:pt idx="187">
                  <c:v>682.7</c:v>
                </c:pt>
                <c:pt idx="188">
                  <c:v>686.01</c:v>
                </c:pt>
                <c:pt idx="189">
                  <c:v>689.32</c:v>
                </c:pt>
                <c:pt idx="190">
                  <c:v>692.62</c:v>
                </c:pt>
                <c:pt idx="191">
                  <c:v>695.92</c:v>
                </c:pt>
                <c:pt idx="192">
                  <c:v>699.22</c:v>
                </c:pt>
                <c:pt idx="193">
                  <c:v>702.53</c:v>
                </c:pt>
                <c:pt idx="194">
                  <c:v>705.82</c:v>
                </c:pt>
                <c:pt idx="195">
                  <c:v>709.12</c:v>
                </c:pt>
                <c:pt idx="196">
                  <c:v>712.42</c:v>
                </c:pt>
                <c:pt idx="197">
                  <c:v>715.72</c:v>
                </c:pt>
                <c:pt idx="198">
                  <c:v>719.01</c:v>
                </c:pt>
                <c:pt idx="199">
                  <c:v>722.3</c:v>
                </c:pt>
                <c:pt idx="200">
                  <c:v>725.59</c:v>
                </c:pt>
                <c:pt idx="201">
                  <c:v>728.88</c:v>
                </c:pt>
                <c:pt idx="202">
                  <c:v>732.17</c:v>
                </c:pt>
                <c:pt idx="203">
                  <c:v>735.46</c:v>
                </c:pt>
                <c:pt idx="204">
                  <c:v>738.75</c:v>
                </c:pt>
                <c:pt idx="205">
                  <c:v>742.03</c:v>
                </c:pt>
                <c:pt idx="206">
                  <c:v>745.32</c:v>
                </c:pt>
                <c:pt idx="207">
                  <c:v>748.6</c:v>
                </c:pt>
                <c:pt idx="208">
                  <c:v>751.88</c:v>
                </c:pt>
                <c:pt idx="209">
                  <c:v>755.16</c:v>
                </c:pt>
                <c:pt idx="210">
                  <c:v>758.44</c:v>
                </c:pt>
                <c:pt idx="211">
                  <c:v>761.72</c:v>
                </c:pt>
                <c:pt idx="212">
                  <c:v>765</c:v>
                </c:pt>
                <c:pt idx="213">
                  <c:v>768.27</c:v>
                </c:pt>
                <c:pt idx="214">
                  <c:v>771.55</c:v>
                </c:pt>
                <c:pt idx="215">
                  <c:v>774.82</c:v>
                </c:pt>
                <c:pt idx="216">
                  <c:v>778.09</c:v>
                </c:pt>
                <c:pt idx="217">
                  <c:v>781.36</c:v>
                </c:pt>
                <c:pt idx="218">
                  <c:v>784.63</c:v>
                </c:pt>
                <c:pt idx="219">
                  <c:v>787.9</c:v>
                </c:pt>
                <c:pt idx="220">
                  <c:v>791.17</c:v>
                </c:pt>
                <c:pt idx="221">
                  <c:v>794.43</c:v>
                </c:pt>
                <c:pt idx="222">
                  <c:v>797.7</c:v>
                </c:pt>
                <c:pt idx="223">
                  <c:v>800.96</c:v>
                </c:pt>
                <c:pt idx="224">
                  <c:v>804.22</c:v>
                </c:pt>
                <c:pt idx="225">
                  <c:v>807.48</c:v>
                </c:pt>
                <c:pt idx="226">
                  <c:v>810.74</c:v>
                </c:pt>
                <c:pt idx="227">
                  <c:v>814</c:v>
                </c:pt>
                <c:pt idx="228">
                  <c:v>817.25</c:v>
                </c:pt>
                <c:pt idx="229">
                  <c:v>820.51</c:v>
                </c:pt>
                <c:pt idx="230">
                  <c:v>823.76</c:v>
                </c:pt>
                <c:pt idx="231">
                  <c:v>827.02</c:v>
                </c:pt>
                <c:pt idx="232">
                  <c:v>830.27</c:v>
                </c:pt>
                <c:pt idx="233">
                  <c:v>833.52</c:v>
                </c:pt>
                <c:pt idx="234">
                  <c:v>836.77</c:v>
                </c:pt>
                <c:pt idx="235">
                  <c:v>840.02</c:v>
                </c:pt>
                <c:pt idx="236">
                  <c:v>843.26</c:v>
                </c:pt>
                <c:pt idx="237">
                  <c:v>846.51</c:v>
                </c:pt>
                <c:pt idx="238">
                  <c:v>849.75</c:v>
                </c:pt>
                <c:pt idx="239">
                  <c:v>853</c:v>
                </c:pt>
                <c:pt idx="240">
                  <c:v>856.24</c:v>
                </c:pt>
                <c:pt idx="241">
                  <c:v>859.48</c:v>
                </c:pt>
                <c:pt idx="242">
                  <c:v>862.72</c:v>
                </c:pt>
                <c:pt idx="243">
                  <c:v>865.96</c:v>
                </c:pt>
                <c:pt idx="244">
                  <c:v>869.19</c:v>
                </c:pt>
                <c:pt idx="245">
                  <c:v>872.43</c:v>
                </c:pt>
                <c:pt idx="246">
                  <c:v>875.66</c:v>
                </c:pt>
                <c:pt idx="247">
                  <c:v>878.9</c:v>
                </c:pt>
                <c:pt idx="248">
                  <c:v>882.13</c:v>
                </c:pt>
                <c:pt idx="249">
                  <c:v>885.36</c:v>
                </c:pt>
                <c:pt idx="250">
                  <c:v>888.59</c:v>
                </c:pt>
                <c:pt idx="251">
                  <c:v>891.82</c:v>
                </c:pt>
                <c:pt idx="252">
                  <c:v>895.04</c:v>
                </c:pt>
                <c:pt idx="253">
                  <c:v>898.27</c:v>
                </c:pt>
                <c:pt idx="254">
                  <c:v>901.49</c:v>
                </c:pt>
                <c:pt idx="255">
                  <c:v>904.72</c:v>
                </c:pt>
                <c:pt idx="256">
                  <c:v>907.94</c:v>
                </c:pt>
                <c:pt idx="257">
                  <c:v>911.16</c:v>
                </c:pt>
                <c:pt idx="258">
                  <c:v>914.38</c:v>
                </c:pt>
                <c:pt idx="259">
                  <c:v>917.6</c:v>
                </c:pt>
                <c:pt idx="260">
                  <c:v>920.82</c:v>
                </c:pt>
                <c:pt idx="261">
                  <c:v>924.03</c:v>
                </c:pt>
                <c:pt idx="262">
                  <c:v>927.25</c:v>
                </c:pt>
                <c:pt idx="263">
                  <c:v>930.46</c:v>
                </c:pt>
                <c:pt idx="264">
                  <c:v>933.67</c:v>
                </c:pt>
                <c:pt idx="265">
                  <c:v>936.88</c:v>
                </c:pt>
                <c:pt idx="266">
                  <c:v>940.09</c:v>
                </c:pt>
                <c:pt idx="267">
                  <c:v>943.3</c:v>
                </c:pt>
                <c:pt idx="268">
                  <c:v>946.51</c:v>
                </c:pt>
                <c:pt idx="269">
                  <c:v>949.72</c:v>
                </c:pt>
                <c:pt idx="270">
                  <c:v>952.92</c:v>
                </c:pt>
                <c:pt idx="271">
                  <c:v>956.13</c:v>
                </c:pt>
                <c:pt idx="272">
                  <c:v>959.33</c:v>
                </c:pt>
                <c:pt idx="273">
                  <c:v>962.53</c:v>
                </c:pt>
                <c:pt idx="274">
                  <c:v>965.73</c:v>
                </c:pt>
                <c:pt idx="275">
                  <c:v>968.93</c:v>
                </c:pt>
                <c:pt idx="276">
                  <c:v>972.13</c:v>
                </c:pt>
                <c:pt idx="277">
                  <c:v>975.32</c:v>
                </c:pt>
                <c:pt idx="278">
                  <c:v>978.52</c:v>
                </c:pt>
                <c:pt idx="279">
                  <c:v>981.71</c:v>
                </c:pt>
                <c:pt idx="280">
                  <c:v>984.91</c:v>
                </c:pt>
                <c:pt idx="281">
                  <c:v>988.1</c:v>
                </c:pt>
                <c:pt idx="282">
                  <c:v>991.29</c:v>
                </c:pt>
                <c:pt idx="283">
                  <c:v>994.48</c:v>
                </c:pt>
                <c:pt idx="284">
                  <c:v>997.67</c:v>
                </c:pt>
                <c:pt idx="285">
                  <c:v>1000.9</c:v>
                </c:pt>
                <c:pt idx="286">
                  <c:v>1004</c:v>
                </c:pt>
                <c:pt idx="287">
                  <c:v>1007.2</c:v>
                </c:pt>
                <c:pt idx="288">
                  <c:v>1010.4</c:v>
                </c:pt>
                <c:pt idx="289">
                  <c:v>1013.6</c:v>
                </c:pt>
                <c:pt idx="290">
                  <c:v>1016.8</c:v>
                </c:pt>
                <c:pt idx="291">
                  <c:v>1020</c:v>
                </c:pt>
                <c:pt idx="292">
                  <c:v>1023.1</c:v>
                </c:pt>
                <c:pt idx="293">
                  <c:v>1026.3</c:v>
                </c:pt>
                <c:pt idx="294">
                  <c:v>1029.5</c:v>
                </c:pt>
                <c:pt idx="295">
                  <c:v>1032.7</c:v>
                </c:pt>
                <c:pt idx="296">
                  <c:v>1035.8</c:v>
                </c:pt>
                <c:pt idx="297">
                  <c:v>1039</c:v>
                </c:pt>
                <c:pt idx="298">
                  <c:v>1042.2</c:v>
                </c:pt>
                <c:pt idx="299">
                  <c:v>1045.3</c:v>
                </c:pt>
                <c:pt idx="300">
                  <c:v>1048.5</c:v>
                </c:pt>
                <c:pt idx="301">
                  <c:v>1051.7</c:v>
                </c:pt>
                <c:pt idx="302">
                  <c:v>1054.8</c:v>
                </c:pt>
                <c:pt idx="303">
                  <c:v>1058</c:v>
                </c:pt>
                <c:pt idx="304">
                  <c:v>1061.2</c:v>
                </c:pt>
                <c:pt idx="305">
                  <c:v>1064.3</c:v>
                </c:pt>
                <c:pt idx="306">
                  <c:v>1067.5</c:v>
                </c:pt>
                <c:pt idx="307">
                  <c:v>1070.7</c:v>
                </c:pt>
                <c:pt idx="308">
                  <c:v>1073.8</c:v>
                </c:pt>
                <c:pt idx="309">
                  <c:v>1077</c:v>
                </c:pt>
                <c:pt idx="310">
                  <c:v>1080.0999999999999</c:v>
                </c:pt>
                <c:pt idx="311">
                  <c:v>1083.3</c:v>
                </c:pt>
                <c:pt idx="312">
                  <c:v>1086.4000000000001</c:v>
                </c:pt>
                <c:pt idx="313">
                  <c:v>1089.5999999999999</c:v>
                </c:pt>
                <c:pt idx="314">
                  <c:v>1092.8</c:v>
                </c:pt>
                <c:pt idx="315">
                  <c:v>1095.9000000000001</c:v>
                </c:pt>
                <c:pt idx="316">
                  <c:v>1099.0999999999999</c:v>
                </c:pt>
                <c:pt idx="317">
                  <c:v>1102.2</c:v>
                </c:pt>
                <c:pt idx="318">
                  <c:v>1105.4000000000001</c:v>
                </c:pt>
                <c:pt idx="319">
                  <c:v>1108.5</c:v>
                </c:pt>
                <c:pt idx="320">
                  <c:v>1111.5999999999999</c:v>
                </c:pt>
                <c:pt idx="321">
                  <c:v>1114.8</c:v>
                </c:pt>
                <c:pt idx="322">
                  <c:v>1117.9000000000001</c:v>
                </c:pt>
                <c:pt idx="323">
                  <c:v>1121.0999999999999</c:v>
                </c:pt>
                <c:pt idx="324">
                  <c:v>1124.2</c:v>
                </c:pt>
                <c:pt idx="325">
                  <c:v>1127.4000000000001</c:v>
                </c:pt>
                <c:pt idx="326">
                  <c:v>1130.5</c:v>
                </c:pt>
                <c:pt idx="327">
                  <c:v>1133.5999999999999</c:v>
                </c:pt>
                <c:pt idx="328">
                  <c:v>1136.8</c:v>
                </c:pt>
                <c:pt idx="329">
                  <c:v>1139.9000000000001</c:v>
                </c:pt>
                <c:pt idx="330">
                  <c:v>1143</c:v>
                </c:pt>
                <c:pt idx="331">
                  <c:v>1146.2</c:v>
                </c:pt>
                <c:pt idx="332">
                  <c:v>1149.3</c:v>
                </c:pt>
                <c:pt idx="333">
                  <c:v>1152.4000000000001</c:v>
                </c:pt>
                <c:pt idx="334">
                  <c:v>1155.5999999999999</c:v>
                </c:pt>
                <c:pt idx="335">
                  <c:v>1158.7</c:v>
                </c:pt>
                <c:pt idx="336">
                  <c:v>1161.8</c:v>
                </c:pt>
                <c:pt idx="337">
                  <c:v>1164.9000000000001</c:v>
                </c:pt>
                <c:pt idx="338">
                  <c:v>1168.0999999999999</c:v>
                </c:pt>
                <c:pt idx="339">
                  <c:v>1171.2</c:v>
                </c:pt>
                <c:pt idx="340">
                  <c:v>1174.3</c:v>
                </c:pt>
                <c:pt idx="341">
                  <c:v>1177.4000000000001</c:v>
                </c:pt>
                <c:pt idx="342">
                  <c:v>1180.5</c:v>
                </c:pt>
                <c:pt idx="343">
                  <c:v>1183.7</c:v>
                </c:pt>
                <c:pt idx="344">
                  <c:v>1186.8</c:v>
                </c:pt>
                <c:pt idx="345">
                  <c:v>1189.9000000000001</c:v>
                </c:pt>
                <c:pt idx="346">
                  <c:v>1193</c:v>
                </c:pt>
                <c:pt idx="347">
                  <c:v>1196.0999999999999</c:v>
                </c:pt>
                <c:pt idx="348">
                  <c:v>1199.2</c:v>
                </c:pt>
                <c:pt idx="349">
                  <c:v>1202.3</c:v>
                </c:pt>
                <c:pt idx="350">
                  <c:v>1205.5</c:v>
                </c:pt>
                <c:pt idx="351">
                  <c:v>1208.5999999999999</c:v>
                </c:pt>
                <c:pt idx="352">
                  <c:v>1211.7</c:v>
                </c:pt>
                <c:pt idx="353">
                  <c:v>1214.8</c:v>
                </c:pt>
                <c:pt idx="354">
                  <c:v>1217.9000000000001</c:v>
                </c:pt>
                <c:pt idx="355">
                  <c:v>1221</c:v>
                </c:pt>
                <c:pt idx="356">
                  <c:v>1224.0999999999999</c:v>
                </c:pt>
                <c:pt idx="357">
                  <c:v>1227.2</c:v>
                </c:pt>
                <c:pt idx="358">
                  <c:v>1230.3</c:v>
                </c:pt>
                <c:pt idx="359">
                  <c:v>1233.4000000000001</c:v>
                </c:pt>
                <c:pt idx="360">
                  <c:v>1236.5</c:v>
                </c:pt>
                <c:pt idx="361">
                  <c:v>1239.5999999999999</c:v>
                </c:pt>
                <c:pt idx="362">
                  <c:v>1242.7</c:v>
                </c:pt>
                <c:pt idx="363">
                  <c:v>1245.8</c:v>
                </c:pt>
                <c:pt idx="364">
                  <c:v>1248.9000000000001</c:v>
                </c:pt>
                <c:pt idx="365">
                  <c:v>1252</c:v>
                </c:pt>
                <c:pt idx="366">
                  <c:v>1255.0999999999999</c:v>
                </c:pt>
                <c:pt idx="367">
                  <c:v>1258.2</c:v>
                </c:pt>
                <c:pt idx="368">
                  <c:v>1261.2</c:v>
                </c:pt>
                <c:pt idx="369">
                  <c:v>1264.3</c:v>
                </c:pt>
                <c:pt idx="370">
                  <c:v>1267.4000000000001</c:v>
                </c:pt>
                <c:pt idx="371">
                  <c:v>1270.5</c:v>
                </c:pt>
                <c:pt idx="372">
                  <c:v>1273.5999999999999</c:v>
                </c:pt>
                <c:pt idx="373">
                  <c:v>1276.7</c:v>
                </c:pt>
                <c:pt idx="374">
                  <c:v>1279.8</c:v>
                </c:pt>
                <c:pt idx="375">
                  <c:v>1282.8</c:v>
                </c:pt>
                <c:pt idx="376">
                  <c:v>1285.9000000000001</c:v>
                </c:pt>
                <c:pt idx="377">
                  <c:v>1289</c:v>
                </c:pt>
                <c:pt idx="378">
                  <c:v>1292.0999999999999</c:v>
                </c:pt>
                <c:pt idx="379">
                  <c:v>1295.0999999999999</c:v>
                </c:pt>
                <c:pt idx="380">
                  <c:v>1298.2</c:v>
                </c:pt>
                <c:pt idx="381">
                  <c:v>1301.3</c:v>
                </c:pt>
                <c:pt idx="382">
                  <c:v>1304.4000000000001</c:v>
                </c:pt>
                <c:pt idx="383">
                  <c:v>1307.4000000000001</c:v>
                </c:pt>
                <c:pt idx="384">
                  <c:v>1310.5</c:v>
                </c:pt>
                <c:pt idx="385">
                  <c:v>1313.6</c:v>
                </c:pt>
                <c:pt idx="386">
                  <c:v>1316.7</c:v>
                </c:pt>
                <c:pt idx="387">
                  <c:v>1319.7</c:v>
                </c:pt>
                <c:pt idx="388">
                  <c:v>1322.8</c:v>
                </c:pt>
                <c:pt idx="389">
                  <c:v>1325.9</c:v>
                </c:pt>
                <c:pt idx="390">
                  <c:v>1328.9</c:v>
                </c:pt>
                <c:pt idx="391">
                  <c:v>1332</c:v>
                </c:pt>
                <c:pt idx="392">
                  <c:v>1335</c:v>
                </c:pt>
                <c:pt idx="393">
                  <c:v>1338.1</c:v>
                </c:pt>
                <c:pt idx="394">
                  <c:v>1341.2</c:v>
                </c:pt>
                <c:pt idx="395">
                  <c:v>1344.2</c:v>
                </c:pt>
                <c:pt idx="396">
                  <c:v>1347.3</c:v>
                </c:pt>
                <c:pt idx="397">
                  <c:v>1350.3</c:v>
                </c:pt>
                <c:pt idx="398">
                  <c:v>1353.4</c:v>
                </c:pt>
                <c:pt idx="399">
                  <c:v>1356.4</c:v>
                </c:pt>
                <c:pt idx="400">
                  <c:v>1359.5</c:v>
                </c:pt>
                <c:pt idx="401">
                  <c:v>1362.5</c:v>
                </c:pt>
                <c:pt idx="402">
                  <c:v>1365.6</c:v>
                </c:pt>
                <c:pt idx="403">
                  <c:v>1368.6</c:v>
                </c:pt>
                <c:pt idx="404">
                  <c:v>1371.7</c:v>
                </c:pt>
                <c:pt idx="405">
                  <c:v>1374.7</c:v>
                </c:pt>
                <c:pt idx="406">
                  <c:v>1377.8</c:v>
                </c:pt>
                <c:pt idx="407">
                  <c:v>1380.8</c:v>
                </c:pt>
                <c:pt idx="408">
                  <c:v>1383.9</c:v>
                </c:pt>
                <c:pt idx="409">
                  <c:v>1386.9</c:v>
                </c:pt>
                <c:pt idx="410">
                  <c:v>1390</c:v>
                </c:pt>
                <c:pt idx="411">
                  <c:v>1393</c:v>
                </c:pt>
                <c:pt idx="412">
                  <c:v>1396</c:v>
                </c:pt>
                <c:pt idx="413">
                  <c:v>1399.1</c:v>
                </c:pt>
                <c:pt idx="414">
                  <c:v>1402.1</c:v>
                </c:pt>
                <c:pt idx="415">
                  <c:v>1405.2</c:v>
                </c:pt>
                <c:pt idx="416">
                  <c:v>1408.2</c:v>
                </c:pt>
                <c:pt idx="417">
                  <c:v>1411.2</c:v>
                </c:pt>
                <c:pt idx="418">
                  <c:v>1414.3</c:v>
                </c:pt>
                <c:pt idx="419">
                  <c:v>1417.3</c:v>
                </c:pt>
                <c:pt idx="420">
                  <c:v>1420.3</c:v>
                </c:pt>
                <c:pt idx="421">
                  <c:v>1423.3</c:v>
                </c:pt>
                <c:pt idx="422">
                  <c:v>1426.4</c:v>
                </c:pt>
                <c:pt idx="423">
                  <c:v>1429.4</c:v>
                </c:pt>
                <c:pt idx="424">
                  <c:v>1432.4</c:v>
                </c:pt>
                <c:pt idx="425">
                  <c:v>1435.5</c:v>
                </c:pt>
                <c:pt idx="426">
                  <c:v>1438.5</c:v>
                </c:pt>
                <c:pt idx="427">
                  <c:v>1441.5</c:v>
                </c:pt>
                <c:pt idx="428">
                  <c:v>1444.5</c:v>
                </c:pt>
                <c:pt idx="429">
                  <c:v>1447.5</c:v>
                </c:pt>
                <c:pt idx="430">
                  <c:v>1450.6</c:v>
                </c:pt>
                <c:pt idx="431">
                  <c:v>1453.6</c:v>
                </c:pt>
                <c:pt idx="432">
                  <c:v>1456.6</c:v>
                </c:pt>
                <c:pt idx="433">
                  <c:v>1459.6</c:v>
                </c:pt>
                <c:pt idx="434">
                  <c:v>1462.6</c:v>
                </c:pt>
                <c:pt idx="435">
                  <c:v>1465.6</c:v>
                </c:pt>
                <c:pt idx="436">
                  <c:v>1468.7</c:v>
                </c:pt>
                <c:pt idx="437">
                  <c:v>1471.7</c:v>
                </c:pt>
                <c:pt idx="438">
                  <c:v>1474.7</c:v>
                </c:pt>
                <c:pt idx="439">
                  <c:v>1477.7</c:v>
                </c:pt>
                <c:pt idx="440">
                  <c:v>1480.7</c:v>
                </c:pt>
                <c:pt idx="441">
                  <c:v>1483.7</c:v>
                </c:pt>
                <c:pt idx="442">
                  <c:v>1486.7</c:v>
                </c:pt>
                <c:pt idx="443">
                  <c:v>1489.7</c:v>
                </c:pt>
                <c:pt idx="444">
                  <c:v>1492.7</c:v>
                </c:pt>
                <c:pt idx="445">
                  <c:v>1495.7</c:v>
                </c:pt>
                <c:pt idx="446">
                  <c:v>1498.7</c:v>
                </c:pt>
                <c:pt idx="447">
                  <c:v>1501.7</c:v>
                </c:pt>
                <c:pt idx="448">
                  <c:v>1504.7</c:v>
                </c:pt>
                <c:pt idx="449">
                  <c:v>1507.7</c:v>
                </c:pt>
                <c:pt idx="450">
                  <c:v>1510.7</c:v>
                </c:pt>
                <c:pt idx="451">
                  <c:v>1513.7</c:v>
                </c:pt>
                <c:pt idx="452">
                  <c:v>1516.7</c:v>
                </c:pt>
                <c:pt idx="453">
                  <c:v>1519.7</c:v>
                </c:pt>
                <c:pt idx="454">
                  <c:v>1522.7</c:v>
                </c:pt>
                <c:pt idx="455">
                  <c:v>1525.7</c:v>
                </c:pt>
                <c:pt idx="456">
                  <c:v>1528.7</c:v>
                </c:pt>
                <c:pt idx="457">
                  <c:v>1531.7</c:v>
                </c:pt>
                <c:pt idx="458">
                  <c:v>1534.6</c:v>
                </c:pt>
                <c:pt idx="459">
                  <c:v>1537.6</c:v>
                </c:pt>
                <c:pt idx="460">
                  <c:v>1540.6</c:v>
                </c:pt>
                <c:pt idx="461">
                  <c:v>1543.6</c:v>
                </c:pt>
                <c:pt idx="462">
                  <c:v>1546.6</c:v>
                </c:pt>
                <c:pt idx="463">
                  <c:v>1549.6</c:v>
                </c:pt>
                <c:pt idx="464">
                  <c:v>1552.6</c:v>
                </c:pt>
                <c:pt idx="465">
                  <c:v>1555.5</c:v>
                </c:pt>
                <c:pt idx="466">
                  <c:v>1558.5</c:v>
                </c:pt>
                <c:pt idx="467">
                  <c:v>1561.5</c:v>
                </c:pt>
                <c:pt idx="468">
                  <c:v>1564.5</c:v>
                </c:pt>
                <c:pt idx="469">
                  <c:v>1567.4</c:v>
                </c:pt>
                <c:pt idx="470">
                  <c:v>1570.4</c:v>
                </c:pt>
                <c:pt idx="471">
                  <c:v>1573.4</c:v>
                </c:pt>
                <c:pt idx="472">
                  <c:v>1576.4</c:v>
                </c:pt>
                <c:pt idx="473">
                  <c:v>1579.3</c:v>
                </c:pt>
                <c:pt idx="474">
                  <c:v>1582.3</c:v>
                </c:pt>
                <c:pt idx="475">
                  <c:v>1585.3</c:v>
                </c:pt>
                <c:pt idx="476">
                  <c:v>1588.3</c:v>
                </c:pt>
                <c:pt idx="477">
                  <c:v>1591.2</c:v>
                </c:pt>
                <c:pt idx="478">
                  <c:v>1594.2</c:v>
                </c:pt>
                <c:pt idx="479">
                  <c:v>1597.2</c:v>
                </c:pt>
                <c:pt idx="480">
                  <c:v>1600.1</c:v>
                </c:pt>
                <c:pt idx="481">
                  <c:v>1603.1</c:v>
                </c:pt>
                <c:pt idx="482">
                  <c:v>1606</c:v>
                </c:pt>
                <c:pt idx="483">
                  <c:v>1609</c:v>
                </c:pt>
                <c:pt idx="484">
                  <c:v>1612</c:v>
                </c:pt>
                <c:pt idx="485">
                  <c:v>1614.9</c:v>
                </c:pt>
                <c:pt idx="486">
                  <c:v>1617.9</c:v>
                </c:pt>
                <c:pt idx="487">
                  <c:v>1620.8</c:v>
                </c:pt>
                <c:pt idx="488">
                  <c:v>1623.8</c:v>
                </c:pt>
                <c:pt idx="489">
                  <c:v>1626.7</c:v>
                </c:pt>
                <c:pt idx="490">
                  <c:v>1629.7</c:v>
                </c:pt>
                <c:pt idx="491">
                  <c:v>1632.7</c:v>
                </c:pt>
                <c:pt idx="492">
                  <c:v>1635.6</c:v>
                </c:pt>
                <c:pt idx="493">
                  <c:v>1638.6</c:v>
                </c:pt>
                <c:pt idx="494">
                  <c:v>1641.5</c:v>
                </c:pt>
                <c:pt idx="495">
                  <c:v>1644.5</c:v>
                </c:pt>
                <c:pt idx="496">
                  <c:v>1647.4</c:v>
                </c:pt>
                <c:pt idx="497">
                  <c:v>1650.3</c:v>
                </c:pt>
                <c:pt idx="498">
                  <c:v>1653.3</c:v>
                </c:pt>
                <c:pt idx="499">
                  <c:v>1656.2</c:v>
                </c:pt>
                <c:pt idx="500">
                  <c:v>1659.2</c:v>
                </c:pt>
                <c:pt idx="501">
                  <c:v>1662.1</c:v>
                </c:pt>
                <c:pt idx="502">
                  <c:v>1665.1</c:v>
                </c:pt>
                <c:pt idx="503">
                  <c:v>1668</c:v>
                </c:pt>
                <c:pt idx="504">
                  <c:v>1670.9</c:v>
                </c:pt>
                <c:pt idx="505">
                  <c:v>1673.9</c:v>
                </c:pt>
                <c:pt idx="506">
                  <c:v>1676.8</c:v>
                </c:pt>
                <c:pt idx="507">
                  <c:v>1679.7</c:v>
                </c:pt>
                <c:pt idx="508">
                  <c:v>1682.7</c:v>
                </c:pt>
                <c:pt idx="509">
                  <c:v>1685.6</c:v>
                </c:pt>
                <c:pt idx="510">
                  <c:v>1688.5</c:v>
                </c:pt>
                <c:pt idx="511">
                  <c:v>1691.5</c:v>
                </c:pt>
                <c:pt idx="512">
                  <c:v>1694.4</c:v>
                </c:pt>
                <c:pt idx="513">
                  <c:v>1697.3</c:v>
                </c:pt>
                <c:pt idx="514">
                  <c:v>1700.3</c:v>
                </c:pt>
                <c:pt idx="515">
                  <c:v>1703.2</c:v>
                </c:pt>
                <c:pt idx="516">
                  <c:v>1706.1</c:v>
                </c:pt>
                <c:pt idx="517">
                  <c:v>1709</c:v>
                </c:pt>
                <c:pt idx="518">
                  <c:v>1712</c:v>
                </c:pt>
                <c:pt idx="519">
                  <c:v>1714.9</c:v>
                </c:pt>
                <c:pt idx="520">
                  <c:v>1717.8</c:v>
                </c:pt>
                <c:pt idx="521">
                  <c:v>1720.7</c:v>
                </c:pt>
                <c:pt idx="522">
                  <c:v>1723.7</c:v>
                </c:pt>
                <c:pt idx="523">
                  <c:v>1726.6</c:v>
                </c:pt>
                <c:pt idx="524">
                  <c:v>1729.5</c:v>
                </c:pt>
                <c:pt idx="525">
                  <c:v>1732.4</c:v>
                </c:pt>
                <c:pt idx="526">
                  <c:v>1735.3</c:v>
                </c:pt>
                <c:pt idx="527">
                  <c:v>1738.2</c:v>
                </c:pt>
                <c:pt idx="528">
                  <c:v>1741.1</c:v>
                </c:pt>
                <c:pt idx="529">
                  <c:v>1744.1</c:v>
                </c:pt>
                <c:pt idx="530">
                  <c:v>1747</c:v>
                </c:pt>
                <c:pt idx="531">
                  <c:v>1749.9</c:v>
                </c:pt>
                <c:pt idx="532">
                  <c:v>1752.8</c:v>
                </c:pt>
                <c:pt idx="533">
                  <c:v>1755.7</c:v>
                </c:pt>
                <c:pt idx="534">
                  <c:v>1758.6</c:v>
                </c:pt>
                <c:pt idx="535">
                  <c:v>1761.5</c:v>
                </c:pt>
                <c:pt idx="536">
                  <c:v>1764.4</c:v>
                </c:pt>
                <c:pt idx="537">
                  <c:v>1767.3</c:v>
                </c:pt>
                <c:pt idx="538">
                  <c:v>1770.2</c:v>
                </c:pt>
                <c:pt idx="539">
                  <c:v>1773.1</c:v>
                </c:pt>
                <c:pt idx="540">
                  <c:v>1776</c:v>
                </c:pt>
                <c:pt idx="541">
                  <c:v>1778.9</c:v>
                </c:pt>
                <c:pt idx="542">
                  <c:v>1781.8</c:v>
                </c:pt>
                <c:pt idx="543">
                  <c:v>1784.7</c:v>
                </c:pt>
                <c:pt idx="544">
                  <c:v>1787.6</c:v>
                </c:pt>
                <c:pt idx="545">
                  <c:v>1790.5</c:v>
                </c:pt>
                <c:pt idx="546">
                  <c:v>1793.4</c:v>
                </c:pt>
                <c:pt idx="547">
                  <c:v>1796.3</c:v>
                </c:pt>
                <c:pt idx="548">
                  <c:v>1799.2</c:v>
                </c:pt>
                <c:pt idx="549">
                  <c:v>1802.1</c:v>
                </c:pt>
                <c:pt idx="550">
                  <c:v>1805</c:v>
                </c:pt>
                <c:pt idx="551">
                  <c:v>1807.9</c:v>
                </c:pt>
                <c:pt idx="552">
                  <c:v>1810.7</c:v>
                </c:pt>
                <c:pt idx="553">
                  <c:v>1813.6</c:v>
                </c:pt>
                <c:pt idx="554">
                  <c:v>1816.5</c:v>
                </c:pt>
                <c:pt idx="555">
                  <c:v>1819.4</c:v>
                </c:pt>
                <c:pt idx="556">
                  <c:v>1822.3</c:v>
                </c:pt>
                <c:pt idx="557">
                  <c:v>1825.2</c:v>
                </c:pt>
                <c:pt idx="558">
                  <c:v>1828.1</c:v>
                </c:pt>
                <c:pt idx="559">
                  <c:v>1830.9</c:v>
                </c:pt>
                <c:pt idx="560">
                  <c:v>1833.8</c:v>
                </c:pt>
                <c:pt idx="561">
                  <c:v>1836.7</c:v>
                </c:pt>
                <c:pt idx="562">
                  <c:v>1839.6</c:v>
                </c:pt>
                <c:pt idx="563">
                  <c:v>1842.4</c:v>
                </c:pt>
                <c:pt idx="564">
                  <c:v>1845.3</c:v>
                </c:pt>
                <c:pt idx="565">
                  <c:v>1848.2</c:v>
                </c:pt>
                <c:pt idx="566">
                  <c:v>1851.1</c:v>
                </c:pt>
                <c:pt idx="567">
                  <c:v>1853.9</c:v>
                </c:pt>
                <c:pt idx="568">
                  <c:v>1856.8</c:v>
                </c:pt>
                <c:pt idx="569">
                  <c:v>1859.7</c:v>
                </c:pt>
                <c:pt idx="570">
                  <c:v>1862.6</c:v>
                </c:pt>
                <c:pt idx="571">
                  <c:v>1865.4</c:v>
                </c:pt>
                <c:pt idx="572">
                  <c:v>1868.3</c:v>
                </c:pt>
                <c:pt idx="573">
                  <c:v>1871.2</c:v>
                </c:pt>
                <c:pt idx="574">
                  <c:v>1874</c:v>
                </c:pt>
                <c:pt idx="575">
                  <c:v>1876.9</c:v>
                </c:pt>
                <c:pt idx="576">
                  <c:v>1879.8</c:v>
                </c:pt>
                <c:pt idx="577">
                  <c:v>1882.6</c:v>
                </c:pt>
                <c:pt idx="578">
                  <c:v>1885.5</c:v>
                </c:pt>
                <c:pt idx="579">
                  <c:v>1888.3</c:v>
                </c:pt>
                <c:pt idx="580">
                  <c:v>1891.2</c:v>
                </c:pt>
                <c:pt idx="581">
                  <c:v>1894.1</c:v>
                </c:pt>
                <c:pt idx="582">
                  <c:v>1896.9</c:v>
                </c:pt>
                <c:pt idx="583">
                  <c:v>1899.8</c:v>
                </c:pt>
                <c:pt idx="584">
                  <c:v>1902.6</c:v>
                </c:pt>
                <c:pt idx="585">
                  <c:v>1905.5</c:v>
                </c:pt>
                <c:pt idx="586">
                  <c:v>1908.3</c:v>
                </c:pt>
                <c:pt idx="587">
                  <c:v>1911.2</c:v>
                </c:pt>
                <c:pt idx="588">
                  <c:v>1914</c:v>
                </c:pt>
                <c:pt idx="589">
                  <c:v>1916.9</c:v>
                </c:pt>
                <c:pt idx="590">
                  <c:v>1919.7</c:v>
                </c:pt>
                <c:pt idx="591">
                  <c:v>1922.6</c:v>
                </c:pt>
                <c:pt idx="592">
                  <c:v>1925.4</c:v>
                </c:pt>
                <c:pt idx="593">
                  <c:v>1928.3</c:v>
                </c:pt>
                <c:pt idx="594">
                  <c:v>1931.1</c:v>
                </c:pt>
                <c:pt idx="595">
                  <c:v>1934</c:v>
                </c:pt>
                <c:pt idx="596">
                  <c:v>1936.8</c:v>
                </c:pt>
                <c:pt idx="597">
                  <c:v>1939.6</c:v>
                </c:pt>
                <c:pt idx="598">
                  <c:v>1942.5</c:v>
                </c:pt>
                <c:pt idx="599">
                  <c:v>1945.3</c:v>
                </c:pt>
                <c:pt idx="600">
                  <c:v>1948.2</c:v>
                </c:pt>
                <c:pt idx="601">
                  <c:v>1951</c:v>
                </c:pt>
                <c:pt idx="602">
                  <c:v>1953.8</c:v>
                </c:pt>
                <c:pt idx="603">
                  <c:v>1956.7</c:v>
                </c:pt>
                <c:pt idx="604">
                  <c:v>1959.5</c:v>
                </c:pt>
                <c:pt idx="605">
                  <c:v>1962.3</c:v>
                </c:pt>
                <c:pt idx="606">
                  <c:v>1965.2</c:v>
                </c:pt>
                <c:pt idx="607">
                  <c:v>1968</c:v>
                </c:pt>
                <c:pt idx="608">
                  <c:v>1970.8</c:v>
                </c:pt>
                <c:pt idx="609">
                  <c:v>1973.7</c:v>
                </c:pt>
                <c:pt idx="610">
                  <c:v>1976.5</c:v>
                </c:pt>
                <c:pt idx="611">
                  <c:v>1979.3</c:v>
                </c:pt>
                <c:pt idx="612">
                  <c:v>1982.1</c:v>
                </c:pt>
                <c:pt idx="613">
                  <c:v>1985</c:v>
                </c:pt>
                <c:pt idx="614">
                  <c:v>1987.8</c:v>
                </c:pt>
                <c:pt idx="615">
                  <c:v>1990.6</c:v>
                </c:pt>
                <c:pt idx="616">
                  <c:v>1993.4</c:v>
                </c:pt>
                <c:pt idx="617">
                  <c:v>1996.3</c:v>
                </c:pt>
                <c:pt idx="618">
                  <c:v>1999.1</c:v>
                </c:pt>
                <c:pt idx="619">
                  <c:v>2001.9</c:v>
                </c:pt>
                <c:pt idx="620">
                  <c:v>2004.7</c:v>
                </c:pt>
                <c:pt idx="621">
                  <c:v>2007.5</c:v>
                </c:pt>
                <c:pt idx="622">
                  <c:v>2010.4</c:v>
                </c:pt>
                <c:pt idx="623">
                  <c:v>2013.2</c:v>
                </c:pt>
                <c:pt idx="624">
                  <c:v>2016</c:v>
                </c:pt>
                <c:pt idx="625">
                  <c:v>2018.8</c:v>
                </c:pt>
                <c:pt idx="626">
                  <c:v>2021.6</c:v>
                </c:pt>
                <c:pt idx="627">
                  <c:v>2024.4</c:v>
                </c:pt>
                <c:pt idx="628">
                  <c:v>2027.2</c:v>
                </c:pt>
                <c:pt idx="629">
                  <c:v>2030</c:v>
                </c:pt>
                <c:pt idx="630">
                  <c:v>2032.9</c:v>
                </c:pt>
                <c:pt idx="631">
                  <c:v>2035.7</c:v>
                </c:pt>
                <c:pt idx="632">
                  <c:v>2038.5</c:v>
                </c:pt>
                <c:pt idx="633">
                  <c:v>2041.3</c:v>
                </c:pt>
                <c:pt idx="634">
                  <c:v>2044.1</c:v>
                </c:pt>
                <c:pt idx="635">
                  <c:v>2046.9</c:v>
                </c:pt>
                <c:pt idx="636">
                  <c:v>2049.6999999999998</c:v>
                </c:pt>
                <c:pt idx="637">
                  <c:v>2052.5</c:v>
                </c:pt>
                <c:pt idx="638">
                  <c:v>2055.3000000000002</c:v>
                </c:pt>
                <c:pt idx="639">
                  <c:v>2058.1</c:v>
                </c:pt>
                <c:pt idx="640">
                  <c:v>2060.9</c:v>
                </c:pt>
                <c:pt idx="641">
                  <c:v>2063.6999999999998</c:v>
                </c:pt>
                <c:pt idx="642">
                  <c:v>2066.5</c:v>
                </c:pt>
                <c:pt idx="643">
                  <c:v>2069.3000000000002</c:v>
                </c:pt>
                <c:pt idx="644">
                  <c:v>2072.1</c:v>
                </c:pt>
                <c:pt idx="645">
                  <c:v>2074.9</c:v>
                </c:pt>
                <c:pt idx="646">
                  <c:v>2077.6</c:v>
                </c:pt>
                <c:pt idx="647">
                  <c:v>2080.4</c:v>
                </c:pt>
                <c:pt idx="648">
                  <c:v>2083.1999999999998</c:v>
                </c:pt>
                <c:pt idx="649">
                  <c:v>2086</c:v>
                </c:pt>
                <c:pt idx="650">
                  <c:v>2088.8000000000002</c:v>
                </c:pt>
                <c:pt idx="651">
                  <c:v>2091.6</c:v>
                </c:pt>
                <c:pt idx="652">
                  <c:v>2094.4</c:v>
                </c:pt>
                <c:pt idx="653">
                  <c:v>2097.1999999999998</c:v>
                </c:pt>
                <c:pt idx="654">
                  <c:v>2100</c:v>
                </c:pt>
                <c:pt idx="655">
                  <c:v>2102.6999999999998</c:v>
                </c:pt>
                <c:pt idx="656">
                  <c:v>2105.5</c:v>
                </c:pt>
                <c:pt idx="657">
                  <c:v>2108.3000000000002</c:v>
                </c:pt>
                <c:pt idx="658">
                  <c:v>2111.1</c:v>
                </c:pt>
                <c:pt idx="659">
                  <c:v>2113.9</c:v>
                </c:pt>
                <c:pt idx="660">
                  <c:v>2116.6</c:v>
                </c:pt>
                <c:pt idx="661">
                  <c:v>2119.4</c:v>
                </c:pt>
                <c:pt idx="662">
                  <c:v>2122.1999999999998</c:v>
                </c:pt>
                <c:pt idx="663">
                  <c:v>2125</c:v>
                </c:pt>
                <c:pt idx="664">
                  <c:v>2127.6999999999998</c:v>
                </c:pt>
                <c:pt idx="665">
                  <c:v>2130.5</c:v>
                </c:pt>
                <c:pt idx="666">
                  <c:v>2133.3000000000002</c:v>
                </c:pt>
                <c:pt idx="667">
                  <c:v>2136.1</c:v>
                </c:pt>
                <c:pt idx="668">
                  <c:v>2138.8000000000002</c:v>
                </c:pt>
                <c:pt idx="669">
                  <c:v>2141.6</c:v>
                </c:pt>
                <c:pt idx="670">
                  <c:v>2144.4</c:v>
                </c:pt>
                <c:pt idx="671">
                  <c:v>2147.1</c:v>
                </c:pt>
                <c:pt idx="672">
                  <c:v>2149.9</c:v>
                </c:pt>
                <c:pt idx="673">
                  <c:v>2152.6999999999998</c:v>
                </c:pt>
                <c:pt idx="674">
                  <c:v>2155.4</c:v>
                </c:pt>
                <c:pt idx="675">
                  <c:v>2158.1999999999998</c:v>
                </c:pt>
                <c:pt idx="676">
                  <c:v>2161</c:v>
                </c:pt>
                <c:pt idx="677">
                  <c:v>2163.6999999999998</c:v>
                </c:pt>
                <c:pt idx="678">
                  <c:v>2166.5</c:v>
                </c:pt>
                <c:pt idx="679">
                  <c:v>2169.3000000000002</c:v>
                </c:pt>
                <c:pt idx="680">
                  <c:v>2172</c:v>
                </c:pt>
                <c:pt idx="681">
                  <c:v>2174.8000000000002</c:v>
                </c:pt>
                <c:pt idx="682">
                  <c:v>2177.5</c:v>
                </c:pt>
                <c:pt idx="683">
                  <c:v>2180.3000000000002</c:v>
                </c:pt>
                <c:pt idx="684">
                  <c:v>2183</c:v>
                </c:pt>
                <c:pt idx="685">
                  <c:v>2185.8000000000002</c:v>
                </c:pt>
                <c:pt idx="686">
                  <c:v>2188.5</c:v>
                </c:pt>
                <c:pt idx="687">
                  <c:v>2191.3000000000002</c:v>
                </c:pt>
                <c:pt idx="688">
                  <c:v>2194</c:v>
                </c:pt>
                <c:pt idx="689">
                  <c:v>2196.8000000000002</c:v>
                </c:pt>
                <c:pt idx="690">
                  <c:v>2199.5</c:v>
                </c:pt>
                <c:pt idx="691">
                  <c:v>2202.3000000000002</c:v>
                </c:pt>
                <c:pt idx="692">
                  <c:v>2205</c:v>
                </c:pt>
                <c:pt idx="693">
                  <c:v>2207.8000000000002</c:v>
                </c:pt>
                <c:pt idx="694">
                  <c:v>2210.5</c:v>
                </c:pt>
                <c:pt idx="695">
                  <c:v>2213.3000000000002</c:v>
                </c:pt>
                <c:pt idx="696">
                  <c:v>2216</c:v>
                </c:pt>
                <c:pt idx="697">
                  <c:v>2218.8000000000002</c:v>
                </c:pt>
                <c:pt idx="698">
                  <c:v>2221.5</c:v>
                </c:pt>
                <c:pt idx="699">
                  <c:v>2224.3000000000002</c:v>
                </c:pt>
                <c:pt idx="700">
                  <c:v>2227</c:v>
                </c:pt>
                <c:pt idx="701">
                  <c:v>2229.6999999999998</c:v>
                </c:pt>
                <c:pt idx="702">
                  <c:v>2232.5</c:v>
                </c:pt>
                <c:pt idx="703">
                  <c:v>2235.1999999999998</c:v>
                </c:pt>
                <c:pt idx="704">
                  <c:v>2237.9</c:v>
                </c:pt>
                <c:pt idx="705">
                  <c:v>2240.6999999999998</c:v>
                </c:pt>
                <c:pt idx="706">
                  <c:v>2243.4</c:v>
                </c:pt>
                <c:pt idx="707">
                  <c:v>2246.1</c:v>
                </c:pt>
                <c:pt idx="708">
                  <c:v>2248.9</c:v>
                </c:pt>
                <c:pt idx="709">
                  <c:v>2251.6</c:v>
                </c:pt>
                <c:pt idx="710">
                  <c:v>2254.3000000000002</c:v>
                </c:pt>
                <c:pt idx="711">
                  <c:v>2257.1</c:v>
                </c:pt>
                <c:pt idx="712">
                  <c:v>2259.8000000000002</c:v>
                </c:pt>
                <c:pt idx="713">
                  <c:v>2262.5</c:v>
                </c:pt>
                <c:pt idx="714">
                  <c:v>2265.1999999999998</c:v>
                </c:pt>
                <c:pt idx="715">
                  <c:v>2268</c:v>
                </c:pt>
                <c:pt idx="716">
                  <c:v>2270.6999999999998</c:v>
                </c:pt>
                <c:pt idx="717">
                  <c:v>2273.4</c:v>
                </c:pt>
                <c:pt idx="718">
                  <c:v>2276.1</c:v>
                </c:pt>
                <c:pt idx="719">
                  <c:v>2278.9</c:v>
                </c:pt>
                <c:pt idx="720">
                  <c:v>2281.6</c:v>
                </c:pt>
                <c:pt idx="721">
                  <c:v>2284.3000000000002</c:v>
                </c:pt>
                <c:pt idx="722">
                  <c:v>2287</c:v>
                </c:pt>
                <c:pt idx="723">
                  <c:v>2289.6999999999998</c:v>
                </c:pt>
                <c:pt idx="724">
                  <c:v>2292.5</c:v>
                </c:pt>
                <c:pt idx="725">
                  <c:v>2295.1999999999998</c:v>
                </c:pt>
                <c:pt idx="726">
                  <c:v>2297.9</c:v>
                </c:pt>
                <c:pt idx="727">
                  <c:v>2300.6</c:v>
                </c:pt>
                <c:pt idx="728">
                  <c:v>2303.3000000000002</c:v>
                </c:pt>
                <c:pt idx="729">
                  <c:v>2306</c:v>
                </c:pt>
                <c:pt idx="730">
                  <c:v>2308.6999999999998</c:v>
                </c:pt>
                <c:pt idx="731">
                  <c:v>2311.4</c:v>
                </c:pt>
                <c:pt idx="732">
                  <c:v>2314.1999999999998</c:v>
                </c:pt>
                <c:pt idx="733">
                  <c:v>2316.9</c:v>
                </c:pt>
                <c:pt idx="734">
                  <c:v>2319.6</c:v>
                </c:pt>
                <c:pt idx="735">
                  <c:v>2322.3000000000002</c:v>
                </c:pt>
                <c:pt idx="736">
                  <c:v>2325</c:v>
                </c:pt>
                <c:pt idx="737">
                  <c:v>2327.6999999999998</c:v>
                </c:pt>
                <c:pt idx="738">
                  <c:v>2330.4</c:v>
                </c:pt>
                <c:pt idx="739">
                  <c:v>2333.1</c:v>
                </c:pt>
                <c:pt idx="740">
                  <c:v>2335.8000000000002</c:v>
                </c:pt>
                <c:pt idx="741">
                  <c:v>2338.5</c:v>
                </c:pt>
                <c:pt idx="742">
                  <c:v>2341.1999999999998</c:v>
                </c:pt>
                <c:pt idx="743">
                  <c:v>2343.9</c:v>
                </c:pt>
                <c:pt idx="744">
                  <c:v>2346.6</c:v>
                </c:pt>
                <c:pt idx="745">
                  <c:v>2349.3000000000002</c:v>
                </c:pt>
                <c:pt idx="746">
                  <c:v>2352</c:v>
                </c:pt>
                <c:pt idx="747">
                  <c:v>2354.6999999999998</c:v>
                </c:pt>
                <c:pt idx="748">
                  <c:v>2357.4</c:v>
                </c:pt>
                <c:pt idx="749">
                  <c:v>2360.1</c:v>
                </c:pt>
                <c:pt idx="750">
                  <c:v>2362.8000000000002</c:v>
                </c:pt>
                <c:pt idx="751">
                  <c:v>2365.5</c:v>
                </c:pt>
                <c:pt idx="752">
                  <c:v>2368.1</c:v>
                </c:pt>
                <c:pt idx="753">
                  <c:v>2370.8000000000002</c:v>
                </c:pt>
                <c:pt idx="754">
                  <c:v>2373.5</c:v>
                </c:pt>
                <c:pt idx="755">
                  <c:v>2376.1999999999998</c:v>
                </c:pt>
                <c:pt idx="756">
                  <c:v>2378.9</c:v>
                </c:pt>
                <c:pt idx="757">
                  <c:v>2381.6</c:v>
                </c:pt>
                <c:pt idx="758">
                  <c:v>2384.3000000000002</c:v>
                </c:pt>
                <c:pt idx="759">
                  <c:v>2387</c:v>
                </c:pt>
                <c:pt idx="760">
                  <c:v>2389.6</c:v>
                </c:pt>
                <c:pt idx="761">
                  <c:v>2392.3000000000002</c:v>
                </c:pt>
                <c:pt idx="762">
                  <c:v>2395</c:v>
                </c:pt>
                <c:pt idx="763">
                  <c:v>2397.6999999999998</c:v>
                </c:pt>
                <c:pt idx="764">
                  <c:v>2400.4</c:v>
                </c:pt>
                <c:pt idx="765">
                  <c:v>2403</c:v>
                </c:pt>
                <c:pt idx="766">
                  <c:v>2405.6999999999998</c:v>
                </c:pt>
                <c:pt idx="767">
                  <c:v>2408.4</c:v>
                </c:pt>
                <c:pt idx="768">
                  <c:v>2411.1</c:v>
                </c:pt>
                <c:pt idx="769">
                  <c:v>2413.6999999999998</c:v>
                </c:pt>
                <c:pt idx="770">
                  <c:v>2416.4</c:v>
                </c:pt>
                <c:pt idx="771">
                  <c:v>2419.1</c:v>
                </c:pt>
                <c:pt idx="772">
                  <c:v>2421.8000000000002</c:v>
                </c:pt>
                <c:pt idx="773">
                  <c:v>2424.4</c:v>
                </c:pt>
                <c:pt idx="774">
                  <c:v>2427.1</c:v>
                </c:pt>
                <c:pt idx="775">
                  <c:v>2429.8000000000002</c:v>
                </c:pt>
                <c:pt idx="776">
                  <c:v>2432.4</c:v>
                </c:pt>
                <c:pt idx="777">
                  <c:v>2435.1</c:v>
                </c:pt>
                <c:pt idx="778">
                  <c:v>2437.8000000000002</c:v>
                </c:pt>
                <c:pt idx="779">
                  <c:v>2440.4</c:v>
                </c:pt>
                <c:pt idx="780">
                  <c:v>2443.1</c:v>
                </c:pt>
                <c:pt idx="781">
                  <c:v>2445.8000000000002</c:v>
                </c:pt>
                <c:pt idx="782">
                  <c:v>2448.4</c:v>
                </c:pt>
                <c:pt idx="783">
                  <c:v>2451.1</c:v>
                </c:pt>
                <c:pt idx="784">
                  <c:v>2453.6999999999998</c:v>
                </c:pt>
                <c:pt idx="785">
                  <c:v>2456.4</c:v>
                </c:pt>
                <c:pt idx="786">
                  <c:v>2459.1</c:v>
                </c:pt>
                <c:pt idx="787">
                  <c:v>2461.6999999999998</c:v>
                </c:pt>
                <c:pt idx="788">
                  <c:v>2464.4</c:v>
                </c:pt>
                <c:pt idx="789">
                  <c:v>2467</c:v>
                </c:pt>
                <c:pt idx="790">
                  <c:v>2469.6999999999998</c:v>
                </c:pt>
                <c:pt idx="791">
                  <c:v>2472.3000000000002</c:v>
                </c:pt>
                <c:pt idx="792">
                  <c:v>2475</c:v>
                </c:pt>
                <c:pt idx="793">
                  <c:v>2477.6</c:v>
                </c:pt>
                <c:pt idx="794">
                  <c:v>2480.3000000000002</c:v>
                </c:pt>
                <c:pt idx="795">
                  <c:v>2482.9</c:v>
                </c:pt>
                <c:pt idx="796">
                  <c:v>2485.6</c:v>
                </c:pt>
                <c:pt idx="797">
                  <c:v>2488.1999999999998</c:v>
                </c:pt>
                <c:pt idx="798">
                  <c:v>2490.9</c:v>
                </c:pt>
                <c:pt idx="799">
                  <c:v>2493.5</c:v>
                </c:pt>
                <c:pt idx="800">
                  <c:v>2496.1999999999998</c:v>
                </c:pt>
                <c:pt idx="801">
                  <c:v>2498.8000000000002</c:v>
                </c:pt>
                <c:pt idx="802">
                  <c:v>2501.5</c:v>
                </c:pt>
                <c:pt idx="803">
                  <c:v>2504.1</c:v>
                </c:pt>
                <c:pt idx="804">
                  <c:v>2506.8000000000002</c:v>
                </c:pt>
                <c:pt idx="805">
                  <c:v>2509.4</c:v>
                </c:pt>
                <c:pt idx="806">
                  <c:v>2512</c:v>
                </c:pt>
                <c:pt idx="807">
                  <c:v>2514.6999999999998</c:v>
                </c:pt>
                <c:pt idx="808">
                  <c:v>2517.3000000000002</c:v>
                </c:pt>
                <c:pt idx="809">
                  <c:v>2520</c:v>
                </c:pt>
                <c:pt idx="810">
                  <c:v>2522.6</c:v>
                </c:pt>
                <c:pt idx="811">
                  <c:v>2525.1999999999998</c:v>
                </c:pt>
                <c:pt idx="812">
                  <c:v>2527.9</c:v>
                </c:pt>
                <c:pt idx="813">
                  <c:v>2530.5</c:v>
                </c:pt>
                <c:pt idx="814">
                  <c:v>2533.1</c:v>
                </c:pt>
                <c:pt idx="815">
                  <c:v>2535.8000000000002</c:v>
                </c:pt>
                <c:pt idx="816">
                  <c:v>2538.4</c:v>
                </c:pt>
                <c:pt idx="817">
                  <c:v>2541</c:v>
                </c:pt>
                <c:pt idx="818">
                  <c:v>2543.6999999999998</c:v>
                </c:pt>
                <c:pt idx="819">
                  <c:v>2546.3000000000002</c:v>
                </c:pt>
                <c:pt idx="820">
                  <c:v>2548.9</c:v>
                </c:pt>
                <c:pt idx="821">
                  <c:v>2551.5</c:v>
                </c:pt>
                <c:pt idx="822">
                  <c:v>2554.1999999999998</c:v>
                </c:pt>
                <c:pt idx="823">
                  <c:v>2556.8000000000002</c:v>
                </c:pt>
                <c:pt idx="824">
                  <c:v>2559.4</c:v>
                </c:pt>
                <c:pt idx="825">
                  <c:v>2562</c:v>
                </c:pt>
                <c:pt idx="826">
                  <c:v>2564.6999999999998</c:v>
                </c:pt>
                <c:pt idx="827">
                  <c:v>2567.3000000000002</c:v>
                </c:pt>
                <c:pt idx="828">
                  <c:v>2569.9</c:v>
                </c:pt>
                <c:pt idx="829">
                  <c:v>2572.5</c:v>
                </c:pt>
                <c:pt idx="830">
                  <c:v>2575.1</c:v>
                </c:pt>
                <c:pt idx="831">
                  <c:v>2577.8000000000002</c:v>
                </c:pt>
                <c:pt idx="832">
                  <c:v>2580.4</c:v>
                </c:pt>
                <c:pt idx="833">
                  <c:v>2583</c:v>
                </c:pt>
                <c:pt idx="834">
                  <c:v>2585.6</c:v>
                </c:pt>
                <c:pt idx="835">
                  <c:v>2588.1999999999998</c:v>
                </c:pt>
                <c:pt idx="836">
                  <c:v>2590.8000000000002</c:v>
                </c:pt>
                <c:pt idx="837">
                  <c:v>2593.4</c:v>
                </c:pt>
                <c:pt idx="838">
                  <c:v>2596.1</c:v>
                </c:pt>
                <c:pt idx="839">
                  <c:v>2598.6999999999998</c:v>
                </c:pt>
                <c:pt idx="840">
                  <c:v>2601.3000000000002</c:v>
                </c:pt>
                <c:pt idx="841">
                  <c:v>2603.9</c:v>
                </c:pt>
                <c:pt idx="842">
                  <c:v>2606.5</c:v>
                </c:pt>
                <c:pt idx="843">
                  <c:v>2609.1</c:v>
                </c:pt>
                <c:pt idx="844">
                  <c:v>2611.6999999999998</c:v>
                </c:pt>
                <c:pt idx="845">
                  <c:v>2614.3000000000002</c:v>
                </c:pt>
                <c:pt idx="846">
                  <c:v>2616.9</c:v>
                </c:pt>
                <c:pt idx="847">
                  <c:v>2619.5</c:v>
                </c:pt>
                <c:pt idx="848">
                  <c:v>2622.1</c:v>
                </c:pt>
                <c:pt idx="849">
                  <c:v>2624.7</c:v>
                </c:pt>
                <c:pt idx="850">
                  <c:v>2627.3</c:v>
                </c:pt>
                <c:pt idx="851">
                  <c:v>2629.9</c:v>
                </c:pt>
                <c:pt idx="852">
                  <c:v>2632.5</c:v>
                </c:pt>
                <c:pt idx="853">
                  <c:v>2635.1</c:v>
                </c:pt>
                <c:pt idx="854">
                  <c:v>2637.7</c:v>
                </c:pt>
                <c:pt idx="855">
                  <c:v>2640.3</c:v>
                </c:pt>
                <c:pt idx="856">
                  <c:v>2642.9</c:v>
                </c:pt>
                <c:pt idx="857">
                  <c:v>2645.5</c:v>
                </c:pt>
                <c:pt idx="858">
                  <c:v>2648.1</c:v>
                </c:pt>
                <c:pt idx="859">
                  <c:v>2650.7</c:v>
                </c:pt>
                <c:pt idx="860">
                  <c:v>2653.3</c:v>
                </c:pt>
                <c:pt idx="861">
                  <c:v>2655.9</c:v>
                </c:pt>
                <c:pt idx="862">
                  <c:v>2658.5</c:v>
                </c:pt>
                <c:pt idx="863">
                  <c:v>2661.1</c:v>
                </c:pt>
                <c:pt idx="864">
                  <c:v>2663.6</c:v>
                </c:pt>
                <c:pt idx="865">
                  <c:v>2666.2</c:v>
                </c:pt>
                <c:pt idx="866">
                  <c:v>2668.8</c:v>
                </c:pt>
                <c:pt idx="867">
                  <c:v>2671.4</c:v>
                </c:pt>
                <c:pt idx="868">
                  <c:v>2674</c:v>
                </c:pt>
                <c:pt idx="869">
                  <c:v>2676.6</c:v>
                </c:pt>
                <c:pt idx="870">
                  <c:v>2679.2</c:v>
                </c:pt>
                <c:pt idx="871">
                  <c:v>2681.7</c:v>
                </c:pt>
                <c:pt idx="872">
                  <c:v>2684.3</c:v>
                </c:pt>
                <c:pt idx="873">
                  <c:v>2686.9</c:v>
                </c:pt>
                <c:pt idx="874">
                  <c:v>2689.5</c:v>
                </c:pt>
                <c:pt idx="875">
                  <c:v>2692.1</c:v>
                </c:pt>
                <c:pt idx="876">
                  <c:v>2694.6</c:v>
                </c:pt>
                <c:pt idx="877">
                  <c:v>2697.2</c:v>
                </c:pt>
                <c:pt idx="878">
                  <c:v>2699.8</c:v>
                </c:pt>
                <c:pt idx="879">
                  <c:v>2702.4</c:v>
                </c:pt>
                <c:pt idx="880">
                  <c:v>2704.9</c:v>
                </c:pt>
                <c:pt idx="881">
                  <c:v>2707.5</c:v>
                </c:pt>
                <c:pt idx="882">
                  <c:v>2710.1</c:v>
                </c:pt>
                <c:pt idx="883">
                  <c:v>2712.7</c:v>
                </c:pt>
                <c:pt idx="884">
                  <c:v>2715.2</c:v>
                </c:pt>
                <c:pt idx="885">
                  <c:v>2717.8</c:v>
                </c:pt>
                <c:pt idx="886">
                  <c:v>2720.4</c:v>
                </c:pt>
                <c:pt idx="887">
                  <c:v>2722.9</c:v>
                </c:pt>
                <c:pt idx="888">
                  <c:v>2725.5</c:v>
                </c:pt>
                <c:pt idx="889">
                  <c:v>2728.1</c:v>
                </c:pt>
                <c:pt idx="890">
                  <c:v>2730.6</c:v>
                </c:pt>
                <c:pt idx="891">
                  <c:v>2733.2</c:v>
                </c:pt>
                <c:pt idx="892">
                  <c:v>2735.8</c:v>
                </c:pt>
                <c:pt idx="893">
                  <c:v>2738.3</c:v>
                </c:pt>
                <c:pt idx="894">
                  <c:v>2740.9</c:v>
                </c:pt>
                <c:pt idx="895">
                  <c:v>2743.4</c:v>
                </c:pt>
                <c:pt idx="896">
                  <c:v>2746</c:v>
                </c:pt>
                <c:pt idx="897">
                  <c:v>2748.6</c:v>
                </c:pt>
                <c:pt idx="898">
                  <c:v>2751.1</c:v>
                </c:pt>
                <c:pt idx="899">
                  <c:v>2753.7</c:v>
                </c:pt>
                <c:pt idx="900">
                  <c:v>2756.2</c:v>
                </c:pt>
                <c:pt idx="901">
                  <c:v>2758.8</c:v>
                </c:pt>
                <c:pt idx="902">
                  <c:v>2761.3</c:v>
                </c:pt>
                <c:pt idx="903">
                  <c:v>2763.9</c:v>
                </c:pt>
                <c:pt idx="904">
                  <c:v>2766.5</c:v>
                </c:pt>
                <c:pt idx="905">
                  <c:v>2769</c:v>
                </c:pt>
                <c:pt idx="906">
                  <c:v>2771.6</c:v>
                </c:pt>
                <c:pt idx="907">
                  <c:v>2774.1</c:v>
                </c:pt>
                <c:pt idx="908">
                  <c:v>2776.7</c:v>
                </c:pt>
                <c:pt idx="909">
                  <c:v>2779.2</c:v>
                </c:pt>
                <c:pt idx="910">
                  <c:v>2781.8</c:v>
                </c:pt>
                <c:pt idx="911">
                  <c:v>2784.3</c:v>
                </c:pt>
                <c:pt idx="912">
                  <c:v>2786.8</c:v>
                </c:pt>
                <c:pt idx="913">
                  <c:v>2789.4</c:v>
                </c:pt>
                <c:pt idx="914">
                  <c:v>2791.9</c:v>
                </c:pt>
                <c:pt idx="915">
                  <c:v>2794.5</c:v>
                </c:pt>
                <c:pt idx="916">
                  <c:v>2797</c:v>
                </c:pt>
                <c:pt idx="917">
                  <c:v>2799.6</c:v>
                </c:pt>
                <c:pt idx="918">
                  <c:v>2802.1</c:v>
                </c:pt>
                <c:pt idx="919">
                  <c:v>2804.6</c:v>
                </c:pt>
                <c:pt idx="920">
                  <c:v>2807.2</c:v>
                </c:pt>
                <c:pt idx="921">
                  <c:v>2809.7</c:v>
                </c:pt>
                <c:pt idx="922">
                  <c:v>2812.3</c:v>
                </c:pt>
                <c:pt idx="923">
                  <c:v>2814.8</c:v>
                </c:pt>
                <c:pt idx="924">
                  <c:v>2817.3</c:v>
                </c:pt>
                <c:pt idx="925">
                  <c:v>2819.9</c:v>
                </c:pt>
                <c:pt idx="926">
                  <c:v>2822.4</c:v>
                </c:pt>
                <c:pt idx="927">
                  <c:v>2824.9</c:v>
                </c:pt>
                <c:pt idx="928">
                  <c:v>2827.5</c:v>
                </c:pt>
                <c:pt idx="929">
                  <c:v>2830</c:v>
                </c:pt>
                <c:pt idx="930">
                  <c:v>2832.5</c:v>
                </c:pt>
                <c:pt idx="931">
                  <c:v>2835.1</c:v>
                </c:pt>
                <c:pt idx="932">
                  <c:v>2837.6</c:v>
                </c:pt>
                <c:pt idx="933">
                  <c:v>2840.1</c:v>
                </c:pt>
                <c:pt idx="934">
                  <c:v>2842.6</c:v>
                </c:pt>
                <c:pt idx="935">
                  <c:v>2845.2</c:v>
                </c:pt>
                <c:pt idx="936">
                  <c:v>2847.7</c:v>
                </c:pt>
                <c:pt idx="937">
                  <c:v>2850.2</c:v>
                </c:pt>
                <c:pt idx="938">
                  <c:v>2852.7</c:v>
                </c:pt>
                <c:pt idx="939">
                  <c:v>2855.3</c:v>
                </c:pt>
                <c:pt idx="940">
                  <c:v>2857.8</c:v>
                </c:pt>
                <c:pt idx="941">
                  <c:v>2860.3</c:v>
                </c:pt>
                <c:pt idx="942">
                  <c:v>2862.8</c:v>
                </c:pt>
                <c:pt idx="943">
                  <c:v>2865.4</c:v>
                </c:pt>
                <c:pt idx="944">
                  <c:v>2867.9</c:v>
                </c:pt>
                <c:pt idx="945">
                  <c:v>2870.4</c:v>
                </c:pt>
                <c:pt idx="946">
                  <c:v>2872.9</c:v>
                </c:pt>
                <c:pt idx="947">
                  <c:v>2875.4</c:v>
                </c:pt>
                <c:pt idx="948">
                  <c:v>2877.9</c:v>
                </c:pt>
                <c:pt idx="949">
                  <c:v>2880.5</c:v>
                </c:pt>
                <c:pt idx="950">
                  <c:v>2883</c:v>
                </c:pt>
                <c:pt idx="951">
                  <c:v>2885.5</c:v>
                </c:pt>
                <c:pt idx="952">
                  <c:v>2888</c:v>
                </c:pt>
                <c:pt idx="953">
                  <c:v>2890.5</c:v>
                </c:pt>
                <c:pt idx="954">
                  <c:v>2893</c:v>
                </c:pt>
                <c:pt idx="955">
                  <c:v>2895.5</c:v>
                </c:pt>
                <c:pt idx="956">
                  <c:v>2898</c:v>
                </c:pt>
                <c:pt idx="957">
                  <c:v>2900.5</c:v>
                </c:pt>
                <c:pt idx="958">
                  <c:v>2903.1</c:v>
                </c:pt>
                <c:pt idx="959">
                  <c:v>2905.6</c:v>
                </c:pt>
                <c:pt idx="960">
                  <c:v>2908.1</c:v>
                </c:pt>
                <c:pt idx="961">
                  <c:v>2910.6</c:v>
                </c:pt>
                <c:pt idx="962">
                  <c:v>2913.1</c:v>
                </c:pt>
                <c:pt idx="963">
                  <c:v>2915.6</c:v>
                </c:pt>
                <c:pt idx="964">
                  <c:v>2918.1</c:v>
                </c:pt>
                <c:pt idx="965">
                  <c:v>2920.6</c:v>
                </c:pt>
                <c:pt idx="966">
                  <c:v>2923.1</c:v>
                </c:pt>
                <c:pt idx="967">
                  <c:v>2925.6</c:v>
                </c:pt>
                <c:pt idx="968">
                  <c:v>2928.1</c:v>
                </c:pt>
                <c:pt idx="969">
                  <c:v>2930.6</c:v>
                </c:pt>
                <c:pt idx="970">
                  <c:v>2933.1</c:v>
                </c:pt>
                <c:pt idx="971">
                  <c:v>2935.6</c:v>
                </c:pt>
                <c:pt idx="972">
                  <c:v>2938.1</c:v>
                </c:pt>
                <c:pt idx="973">
                  <c:v>2940.6</c:v>
                </c:pt>
                <c:pt idx="974">
                  <c:v>2943</c:v>
                </c:pt>
                <c:pt idx="975">
                  <c:v>2945.5</c:v>
                </c:pt>
                <c:pt idx="976">
                  <c:v>2948</c:v>
                </c:pt>
                <c:pt idx="977">
                  <c:v>2950.5</c:v>
                </c:pt>
                <c:pt idx="978">
                  <c:v>2953</c:v>
                </c:pt>
                <c:pt idx="979">
                  <c:v>2955.5</c:v>
                </c:pt>
                <c:pt idx="980">
                  <c:v>2958</c:v>
                </c:pt>
                <c:pt idx="981">
                  <c:v>2960.5</c:v>
                </c:pt>
                <c:pt idx="982">
                  <c:v>2963</c:v>
                </c:pt>
                <c:pt idx="983">
                  <c:v>2965.5</c:v>
                </c:pt>
                <c:pt idx="984">
                  <c:v>2967.9</c:v>
                </c:pt>
                <c:pt idx="985">
                  <c:v>2970.4</c:v>
                </c:pt>
                <c:pt idx="986">
                  <c:v>2972.9</c:v>
                </c:pt>
                <c:pt idx="987">
                  <c:v>2975.4</c:v>
                </c:pt>
                <c:pt idx="988">
                  <c:v>2977.9</c:v>
                </c:pt>
                <c:pt idx="989">
                  <c:v>2980.3</c:v>
                </c:pt>
                <c:pt idx="990">
                  <c:v>2982.8</c:v>
                </c:pt>
                <c:pt idx="991">
                  <c:v>2985.3</c:v>
                </c:pt>
                <c:pt idx="992">
                  <c:v>2987.8</c:v>
                </c:pt>
                <c:pt idx="993">
                  <c:v>2990.3</c:v>
                </c:pt>
                <c:pt idx="994">
                  <c:v>2992.7</c:v>
                </c:pt>
                <c:pt idx="995">
                  <c:v>2995.2</c:v>
                </c:pt>
                <c:pt idx="996">
                  <c:v>2997.7</c:v>
                </c:pt>
                <c:pt idx="997">
                  <c:v>3000.2</c:v>
                </c:pt>
                <c:pt idx="998">
                  <c:v>3002.6</c:v>
                </c:pt>
                <c:pt idx="999">
                  <c:v>3005.1</c:v>
                </c:pt>
                <c:pt idx="1000">
                  <c:v>3007.6</c:v>
                </c:pt>
                <c:pt idx="1001">
                  <c:v>3010.1</c:v>
                </c:pt>
                <c:pt idx="1002">
                  <c:v>3012.5</c:v>
                </c:pt>
                <c:pt idx="1003">
                  <c:v>3015</c:v>
                </c:pt>
                <c:pt idx="1004">
                  <c:v>3017.5</c:v>
                </c:pt>
                <c:pt idx="1005">
                  <c:v>3019.9</c:v>
                </c:pt>
                <c:pt idx="1006">
                  <c:v>3022.4</c:v>
                </c:pt>
                <c:pt idx="1007">
                  <c:v>3024.9</c:v>
                </c:pt>
                <c:pt idx="1008">
                  <c:v>3027.3</c:v>
                </c:pt>
                <c:pt idx="1009">
                  <c:v>3029.8</c:v>
                </c:pt>
                <c:pt idx="1010">
                  <c:v>3032.3</c:v>
                </c:pt>
                <c:pt idx="1011">
                  <c:v>3034.7</c:v>
                </c:pt>
                <c:pt idx="1012">
                  <c:v>3037.2</c:v>
                </c:pt>
                <c:pt idx="1013">
                  <c:v>3039.6</c:v>
                </c:pt>
                <c:pt idx="1014">
                  <c:v>3042.1</c:v>
                </c:pt>
                <c:pt idx="1015">
                  <c:v>3044.6</c:v>
                </c:pt>
                <c:pt idx="1016">
                  <c:v>3047</c:v>
                </c:pt>
                <c:pt idx="1017">
                  <c:v>3049.5</c:v>
                </c:pt>
                <c:pt idx="1018">
                  <c:v>3051.9</c:v>
                </c:pt>
                <c:pt idx="1019">
                  <c:v>3054.4</c:v>
                </c:pt>
                <c:pt idx="1020">
                  <c:v>3056.8</c:v>
                </c:pt>
                <c:pt idx="1021">
                  <c:v>3059.3</c:v>
                </c:pt>
                <c:pt idx="1022">
                  <c:v>3061.8</c:v>
                </c:pt>
                <c:pt idx="1023">
                  <c:v>3064.2</c:v>
                </c:pt>
                <c:pt idx="1024">
                  <c:v>3066.7</c:v>
                </c:pt>
                <c:pt idx="1025">
                  <c:v>3069.1</c:v>
                </c:pt>
                <c:pt idx="1026">
                  <c:v>3071.6</c:v>
                </c:pt>
                <c:pt idx="1027">
                  <c:v>3074</c:v>
                </c:pt>
                <c:pt idx="1028">
                  <c:v>3076.5</c:v>
                </c:pt>
                <c:pt idx="1029">
                  <c:v>3078.9</c:v>
                </c:pt>
                <c:pt idx="1030">
                  <c:v>3081.4</c:v>
                </c:pt>
                <c:pt idx="1031">
                  <c:v>3083.8</c:v>
                </c:pt>
                <c:pt idx="1032">
                  <c:v>3086.2</c:v>
                </c:pt>
                <c:pt idx="1033">
                  <c:v>3088.7</c:v>
                </c:pt>
                <c:pt idx="1034">
                  <c:v>3091.1</c:v>
                </c:pt>
                <c:pt idx="1035">
                  <c:v>3093.6</c:v>
                </c:pt>
                <c:pt idx="1036">
                  <c:v>3096</c:v>
                </c:pt>
                <c:pt idx="1037">
                  <c:v>3098.5</c:v>
                </c:pt>
                <c:pt idx="1038">
                  <c:v>3100.9</c:v>
                </c:pt>
                <c:pt idx="1039">
                  <c:v>3103.3</c:v>
                </c:pt>
                <c:pt idx="1040">
                  <c:v>3105.8</c:v>
                </c:pt>
                <c:pt idx="1041">
                  <c:v>3108.2</c:v>
                </c:pt>
                <c:pt idx="1042">
                  <c:v>3110.7</c:v>
                </c:pt>
                <c:pt idx="1043">
                  <c:v>3113.1</c:v>
                </c:pt>
                <c:pt idx="1044">
                  <c:v>3115.5</c:v>
                </c:pt>
                <c:pt idx="1045">
                  <c:v>3118</c:v>
                </c:pt>
                <c:pt idx="1046">
                  <c:v>3120.4</c:v>
                </c:pt>
                <c:pt idx="1047">
                  <c:v>3122.8</c:v>
                </c:pt>
                <c:pt idx="1048">
                  <c:v>3125.3</c:v>
                </c:pt>
                <c:pt idx="1049">
                  <c:v>3127.7</c:v>
                </c:pt>
                <c:pt idx="1050">
                  <c:v>3130.1</c:v>
                </c:pt>
                <c:pt idx="1051">
                  <c:v>3132.6</c:v>
                </c:pt>
                <c:pt idx="1052">
                  <c:v>3135</c:v>
                </c:pt>
                <c:pt idx="1053">
                  <c:v>3137.4</c:v>
                </c:pt>
                <c:pt idx="1054">
                  <c:v>3139.8</c:v>
                </c:pt>
                <c:pt idx="1055">
                  <c:v>3142.3</c:v>
                </c:pt>
                <c:pt idx="1056">
                  <c:v>3144.7</c:v>
                </c:pt>
                <c:pt idx="1057">
                  <c:v>3147.1</c:v>
                </c:pt>
                <c:pt idx="1058">
                  <c:v>3149.5</c:v>
                </c:pt>
                <c:pt idx="1059">
                  <c:v>3152</c:v>
                </c:pt>
                <c:pt idx="1060">
                  <c:v>3154.4</c:v>
                </c:pt>
                <c:pt idx="1061">
                  <c:v>3156.8</c:v>
                </c:pt>
                <c:pt idx="1062">
                  <c:v>3159.2</c:v>
                </c:pt>
                <c:pt idx="1063">
                  <c:v>3161.7</c:v>
                </c:pt>
                <c:pt idx="1064">
                  <c:v>3164.1</c:v>
                </c:pt>
                <c:pt idx="1065">
                  <c:v>3166.5</c:v>
                </c:pt>
                <c:pt idx="1066">
                  <c:v>3168.9</c:v>
                </c:pt>
                <c:pt idx="1067">
                  <c:v>3171.3</c:v>
                </c:pt>
                <c:pt idx="1068">
                  <c:v>3173.7</c:v>
                </c:pt>
                <c:pt idx="1069">
                  <c:v>3176.2</c:v>
                </c:pt>
                <c:pt idx="1070">
                  <c:v>3178.6</c:v>
                </c:pt>
                <c:pt idx="1071">
                  <c:v>3181</c:v>
                </c:pt>
                <c:pt idx="1072">
                  <c:v>3183.4</c:v>
                </c:pt>
                <c:pt idx="1073">
                  <c:v>3185.8</c:v>
                </c:pt>
                <c:pt idx="1074">
                  <c:v>3188.2</c:v>
                </c:pt>
                <c:pt idx="1075">
                  <c:v>3190.6</c:v>
                </c:pt>
                <c:pt idx="1076">
                  <c:v>3193.1</c:v>
                </c:pt>
                <c:pt idx="1077">
                  <c:v>3195.5</c:v>
                </c:pt>
                <c:pt idx="1078">
                  <c:v>3197.9</c:v>
                </c:pt>
                <c:pt idx="1079">
                  <c:v>3200.3</c:v>
                </c:pt>
                <c:pt idx="1080">
                  <c:v>3202.7</c:v>
                </c:pt>
                <c:pt idx="1081">
                  <c:v>3205.1</c:v>
                </c:pt>
                <c:pt idx="1082">
                  <c:v>3207.5</c:v>
                </c:pt>
                <c:pt idx="1083">
                  <c:v>3209.9</c:v>
                </c:pt>
                <c:pt idx="1084">
                  <c:v>3212.3</c:v>
                </c:pt>
                <c:pt idx="1085">
                  <c:v>3214.7</c:v>
                </c:pt>
                <c:pt idx="1086">
                  <c:v>3217.1</c:v>
                </c:pt>
                <c:pt idx="1087">
                  <c:v>3219.5</c:v>
                </c:pt>
                <c:pt idx="1088">
                  <c:v>3221.9</c:v>
                </c:pt>
                <c:pt idx="1089">
                  <c:v>3224.3</c:v>
                </c:pt>
                <c:pt idx="1090">
                  <c:v>3226.7</c:v>
                </c:pt>
                <c:pt idx="1091">
                  <c:v>3229.1</c:v>
                </c:pt>
                <c:pt idx="1092">
                  <c:v>3231.5</c:v>
                </c:pt>
                <c:pt idx="1093">
                  <c:v>3233.9</c:v>
                </c:pt>
                <c:pt idx="1094">
                  <c:v>3236.3</c:v>
                </c:pt>
                <c:pt idx="1095">
                  <c:v>3238.7</c:v>
                </c:pt>
                <c:pt idx="1096">
                  <c:v>3241.1</c:v>
                </c:pt>
                <c:pt idx="1097">
                  <c:v>3243.5</c:v>
                </c:pt>
                <c:pt idx="1098">
                  <c:v>3245.9</c:v>
                </c:pt>
                <c:pt idx="1099">
                  <c:v>3248.3</c:v>
                </c:pt>
                <c:pt idx="1100">
                  <c:v>3250.7</c:v>
                </c:pt>
                <c:pt idx="1101">
                  <c:v>3253</c:v>
                </c:pt>
                <c:pt idx="1102">
                  <c:v>3255.4</c:v>
                </c:pt>
                <c:pt idx="1103">
                  <c:v>3257.8</c:v>
                </c:pt>
                <c:pt idx="1104">
                  <c:v>3260.2</c:v>
                </c:pt>
                <c:pt idx="1105">
                  <c:v>3262.6</c:v>
                </c:pt>
                <c:pt idx="1106">
                  <c:v>3265</c:v>
                </c:pt>
                <c:pt idx="1107">
                  <c:v>3267.4</c:v>
                </c:pt>
                <c:pt idx="1108">
                  <c:v>3269.8</c:v>
                </c:pt>
                <c:pt idx="1109">
                  <c:v>3272.1</c:v>
                </c:pt>
                <c:pt idx="1110">
                  <c:v>3274.5</c:v>
                </c:pt>
                <c:pt idx="1111">
                  <c:v>3276.9</c:v>
                </c:pt>
                <c:pt idx="1112">
                  <c:v>3279.3</c:v>
                </c:pt>
                <c:pt idx="1113">
                  <c:v>3281.7</c:v>
                </c:pt>
                <c:pt idx="1114">
                  <c:v>3284</c:v>
                </c:pt>
                <c:pt idx="1115">
                  <c:v>3286.4</c:v>
                </c:pt>
                <c:pt idx="1116">
                  <c:v>3288.8</c:v>
                </c:pt>
                <c:pt idx="1117">
                  <c:v>3291.2</c:v>
                </c:pt>
                <c:pt idx="1118">
                  <c:v>3293.6</c:v>
                </c:pt>
                <c:pt idx="1119">
                  <c:v>3295.9</c:v>
                </c:pt>
                <c:pt idx="1120">
                  <c:v>3298.3</c:v>
                </c:pt>
                <c:pt idx="1121">
                  <c:v>3300.7</c:v>
                </c:pt>
                <c:pt idx="1122">
                  <c:v>3303.1</c:v>
                </c:pt>
                <c:pt idx="1123">
                  <c:v>3305.4</c:v>
                </c:pt>
                <c:pt idx="1124">
                  <c:v>3307.8</c:v>
                </c:pt>
                <c:pt idx="1125">
                  <c:v>3310.2</c:v>
                </c:pt>
                <c:pt idx="1126">
                  <c:v>3312.5</c:v>
                </c:pt>
                <c:pt idx="1127">
                  <c:v>3314.9</c:v>
                </c:pt>
                <c:pt idx="1128">
                  <c:v>3317.3</c:v>
                </c:pt>
                <c:pt idx="1129">
                  <c:v>3319.7</c:v>
                </c:pt>
                <c:pt idx="1130">
                  <c:v>3322</c:v>
                </c:pt>
                <c:pt idx="1131">
                  <c:v>3324.4</c:v>
                </c:pt>
                <c:pt idx="1132">
                  <c:v>3326.8</c:v>
                </c:pt>
                <c:pt idx="1133">
                  <c:v>3329.1</c:v>
                </c:pt>
                <c:pt idx="1134">
                  <c:v>3331.5</c:v>
                </c:pt>
                <c:pt idx="1135">
                  <c:v>3333.8</c:v>
                </c:pt>
                <c:pt idx="1136">
                  <c:v>3336.2</c:v>
                </c:pt>
                <c:pt idx="1137">
                  <c:v>3338.6</c:v>
                </c:pt>
                <c:pt idx="1138">
                  <c:v>3340.9</c:v>
                </c:pt>
                <c:pt idx="1139">
                  <c:v>3343.3</c:v>
                </c:pt>
                <c:pt idx="1140">
                  <c:v>3345.7</c:v>
                </c:pt>
                <c:pt idx="1141">
                  <c:v>3348</c:v>
                </c:pt>
                <c:pt idx="1142">
                  <c:v>3350.4</c:v>
                </c:pt>
                <c:pt idx="1143">
                  <c:v>3352.7</c:v>
                </c:pt>
                <c:pt idx="1144">
                  <c:v>3355.1</c:v>
                </c:pt>
                <c:pt idx="1145">
                  <c:v>3357.4</c:v>
                </c:pt>
                <c:pt idx="1146">
                  <c:v>3359.8</c:v>
                </c:pt>
                <c:pt idx="1147">
                  <c:v>3362.2</c:v>
                </c:pt>
                <c:pt idx="1148">
                  <c:v>3364.5</c:v>
                </c:pt>
                <c:pt idx="1149">
                  <c:v>3366.9</c:v>
                </c:pt>
                <c:pt idx="1150">
                  <c:v>3369.2</c:v>
                </c:pt>
                <c:pt idx="1151">
                  <c:v>3371.6</c:v>
                </c:pt>
                <c:pt idx="1152">
                  <c:v>3373.9</c:v>
                </c:pt>
                <c:pt idx="1153">
                  <c:v>3376.3</c:v>
                </c:pt>
                <c:pt idx="1154">
                  <c:v>3378.6</c:v>
                </c:pt>
                <c:pt idx="1155">
                  <c:v>3381</c:v>
                </c:pt>
                <c:pt idx="1156">
                  <c:v>3383.3</c:v>
                </c:pt>
                <c:pt idx="1157">
                  <c:v>3385.7</c:v>
                </c:pt>
                <c:pt idx="1158">
                  <c:v>3388</c:v>
                </c:pt>
                <c:pt idx="1159">
                  <c:v>3390.3</c:v>
                </c:pt>
                <c:pt idx="1160">
                  <c:v>3392.7</c:v>
                </c:pt>
                <c:pt idx="1161">
                  <c:v>3395</c:v>
                </c:pt>
                <c:pt idx="1162">
                  <c:v>3397.4</c:v>
                </c:pt>
                <c:pt idx="1163">
                  <c:v>3399.7</c:v>
                </c:pt>
                <c:pt idx="1164">
                  <c:v>3402.1</c:v>
                </c:pt>
                <c:pt idx="1165">
                  <c:v>3404.4</c:v>
                </c:pt>
                <c:pt idx="1166">
                  <c:v>3406.7</c:v>
                </c:pt>
                <c:pt idx="1167">
                  <c:v>3409.1</c:v>
                </c:pt>
                <c:pt idx="1168">
                  <c:v>3411.4</c:v>
                </c:pt>
                <c:pt idx="1169">
                  <c:v>3413.8</c:v>
                </c:pt>
                <c:pt idx="1170">
                  <c:v>3416.1</c:v>
                </c:pt>
                <c:pt idx="1171">
                  <c:v>3418.4</c:v>
                </c:pt>
                <c:pt idx="1172">
                  <c:v>3420.8</c:v>
                </c:pt>
                <c:pt idx="1173">
                  <c:v>3423.1</c:v>
                </c:pt>
                <c:pt idx="1174">
                  <c:v>3425.4</c:v>
                </c:pt>
                <c:pt idx="1175">
                  <c:v>3427.8</c:v>
                </c:pt>
                <c:pt idx="1176">
                  <c:v>3430.1</c:v>
                </c:pt>
                <c:pt idx="1177">
                  <c:v>3432.4</c:v>
                </c:pt>
                <c:pt idx="1178">
                  <c:v>3434.8</c:v>
                </c:pt>
                <c:pt idx="1179">
                  <c:v>3437.1</c:v>
                </c:pt>
                <c:pt idx="1180">
                  <c:v>3439.4</c:v>
                </c:pt>
                <c:pt idx="1181">
                  <c:v>3441.7</c:v>
                </c:pt>
                <c:pt idx="1182">
                  <c:v>3444.1</c:v>
                </c:pt>
                <c:pt idx="1183">
                  <c:v>3446.4</c:v>
                </c:pt>
                <c:pt idx="1184">
                  <c:v>3448.7</c:v>
                </c:pt>
                <c:pt idx="1185">
                  <c:v>3451.1</c:v>
                </c:pt>
                <c:pt idx="1186">
                  <c:v>3453.4</c:v>
                </c:pt>
                <c:pt idx="1187">
                  <c:v>3455.7</c:v>
                </c:pt>
                <c:pt idx="1188">
                  <c:v>3458</c:v>
                </c:pt>
                <c:pt idx="1189">
                  <c:v>3460.3</c:v>
                </c:pt>
                <c:pt idx="1190">
                  <c:v>3462.7</c:v>
                </c:pt>
                <c:pt idx="1191">
                  <c:v>3465</c:v>
                </c:pt>
                <c:pt idx="1192">
                  <c:v>3467.3</c:v>
                </c:pt>
                <c:pt idx="1193">
                  <c:v>3469.6</c:v>
                </c:pt>
                <c:pt idx="1194">
                  <c:v>3471.9</c:v>
                </c:pt>
                <c:pt idx="1195">
                  <c:v>3474.3</c:v>
                </c:pt>
                <c:pt idx="1196">
                  <c:v>3476.6</c:v>
                </c:pt>
                <c:pt idx="1197">
                  <c:v>3478.9</c:v>
                </c:pt>
                <c:pt idx="1198">
                  <c:v>3481.2</c:v>
                </c:pt>
                <c:pt idx="1199">
                  <c:v>3483.5</c:v>
                </c:pt>
                <c:pt idx="1200">
                  <c:v>3485.8</c:v>
                </c:pt>
                <c:pt idx="1201">
                  <c:v>3488.2</c:v>
                </c:pt>
                <c:pt idx="1202">
                  <c:v>3490.5</c:v>
                </c:pt>
                <c:pt idx="1203">
                  <c:v>3492.8</c:v>
                </c:pt>
                <c:pt idx="1204">
                  <c:v>3495.1</c:v>
                </c:pt>
                <c:pt idx="1205">
                  <c:v>3497.4</c:v>
                </c:pt>
                <c:pt idx="1206">
                  <c:v>3499.7</c:v>
                </c:pt>
                <c:pt idx="1207">
                  <c:v>3502</c:v>
                </c:pt>
                <c:pt idx="1208">
                  <c:v>3504.3</c:v>
                </c:pt>
                <c:pt idx="1209">
                  <c:v>3506.6</c:v>
                </c:pt>
                <c:pt idx="1210">
                  <c:v>3508.9</c:v>
                </c:pt>
                <c:pt idx="1211">
                  <c:v>3511.2</c:v>
                </c:pt>
                <c:pt idx="1212">
                  <c:v>3513.6</c:v>
                </c:pt>
                <c:pt idx="1213">
                  <c:v>3515.9</c:v>
                </c:pt>
                <c:pt idx="1214">
                  <c:v>3518.2</c:v>
                </c:pt>
                <c:pt idx="1215">
                  <c:v>3520.5</c:v>
                </c:pt>
                <c:pt idx="1216">
                  <c:v>3522.8</c:v>
                </c:pt>
                <c:pt idx="1217">
                  <c:v>3525.1</c:v>
                </c:pt>
                <c:pt idx="1218">
                  <c:v>3527.4</c:v>
                </c:pt>
                <c:pt idx="1219">
                  <c:v>3529.7</c:v>
                </c:pt>
                <c:pt idx="1220">
                  <c:v>3532</c:v>
                </c:pt>
                <c:pt idx="1221">
                  <c:v>3534.3</c:v>
                </c:pt>
                <c:pt idx="1222">
                  <c:v>3536.6</c:v>
                </c:pt>
                <c:pt idx="1223">
                  <c:v>3538.9</c:v>
                </c:pt>
                <c:pt idx="1224">
                  <c:v>3541.2</c:v>
                </c:pt>
                <c:pt idx="1225">
                  <c:v>3543.5</c:v>
                </c:pt>
                <c:pt idx="1226">
                  <c:v>3545.7</c:v>
                </c:pt>
                <c:pt idx="1227">
                  <c:v>3548</c:v>
                </c:pt>
                <c:pt idx="1228">
                  <c:v>3550.3</c:v>
                </c:pt>
                <c:pt idx="1229">
                  <c:v>3552.6</c:v>
                </c:pt>
                <c:pt idx="1230">
                  <c:v>3554.9</c:v>
                </c:pt>
                <c:pt idx="1231">
                  <c:v>3557.2</c:v>
                </c:pt>
                <c:pt idx="1232">
                  <c:v>3559.5</c:v>
                </c:pt>
                <c:pt idx="1233">
                  <c:v>3561.8</c:v>
                </c:pt>
                <c:pt idx="1234">
                  <c:v>3564.1</c:v>
                </c:pt>
                <c:pt idx="1235">
                  <c:v>3566.4</c:v>
                </c:pt>
                <c:pt idx="1236">
                  <c:v>3568.7</c:v>
                </c:pt>
                <c:pt idx="1237">
                  <c:v>3570.9</c:v>
                </c:pt>
                <c:pt idx="1238">
                  <c:v>3573.2</c:v>
                </c:pt>
                <c:pt idx="1239">
                  <c:v>3575.5</c:v>
                </c:pt>
                <c:pt idx="1240">
                  <c:v>3577.8</c:v>
                </c:pt>
                <c:pt idx="1241">
                  <c:v>3580.1</c:v>
                </c:pt>
                <c:pt idx="1242">
                  <c:v>3582.4</c:v>
                </c:pt>
                <c:pt idx="1243">
                  <c:v>3584.6</c:v>
                </c:pt>
                <c:pt idx="1244">
                  <c:v>3586.9</c:v>
                </c:pt>
                <c:pt idx="1245">
                  <c:v>3589.2</c:v>
                </c:pt>
                <c:pt idx="1246">
                  <c:v>3591.5</c:v>
                </c:pt>
                <c:pt idx="1247">
                  <c:v>3593.8</c:v>
                </c:pt>
                <c:pt idx="1248">
                  <c:v>3596</c:v>
                </c:pt>
                <c:pt idx="1249">
                  <c:v>3598.3</c:v>
                </c:pt>
                <c:pt idx="1250">
                  <c:v>3600.6</c:v>
                </c:pt>
                <c:pt idx="1251">
                  <c:v>3602.9</c:v>
                </c:pt>
                <c:pt idx="1252">
                  <c:v>3605.1</c:v>
                </c:pt>
                <c:pt idx="1253">
                  <c:v>3607.4</c:v>
                </c:pt>
                <c:pt idx="1254">
                  <c:v>3609.7</c:v>
                </c:pt>
                <c:pt idx="1255">
                  <c:v>3612</c:v>
                </c:pt>
                <c:pt idx="1256">
                  <c:v>3614.2</c:v>
                </c:pt>
                <c:pt idx="1257">
                  <c:v>3616.5</c:v>
                </c:pt>
                <c:pt idx="1258">
                  <c:v>3618.8</c:v>
                </c:pt>
                <c:pt idx="1259">
                  <c:v>3621.1</c:v>
                </c:pt>
                <c:pt idx="1260">
                  <c:v>3623.3</c:v>
                </c:pt>
                <c:pt idx="1261">
                  <c:v>3625.6</c:v>
                </c:pt>
                <c:pt idx="1262">
                  <c:v>3627.9</c:v>
                </c:pt>
                <c:pt idx="1263">
                  <c:v>3630.1</c:v>
                </c:pt>
                <c:pt idx="1264">
                  <c:v>3632.4</c:v>
                </c:pt>
                <c:pt idx="1265">
                  <c:v>3634.7</c:v>
                </c:pt>
                <c:pt idx="1266">
                  <c:v>3636.9</c:v>
                </c:pt>
                <c:pt idx="1267">
                  <c:v>3639.2</c:v>
                </c:pt>
                <c:pt idx="1268">
                  <c:v>3641.5</c:v>
                </c:pt>
                <c:pt idx="1269">
                  <c:v>3643.7</c:v>
                </c:pt>
                <c:pt idx="1270">
                  <c:v>3646</c:v>
                </c:pt>
                <c:pt idx="1271">
                  <c:v>3648.2</c:v>
                </c:pt>
                <c:pt idx="1272">
                  <c:v>3650.5</c:v>
                </c:pt>
                <c:pt idx="1273">
                  <c:v>3652.8</c:v>
                </c:pt>
                <c:pt idx="1274">
                  <c:v>3655</c:v>
                </c:pt>
                <c:pt idx="1275">
                  <c:v>3657.3</c:v>
                </c:pt>
                <c:pt idx="1276">
                  <c:v>3659.5</c:v>
                </c:pt>
                <c:pt idx="1277">
                  <c:v>3661.8</c:v>
                </c:pt>
                <c:pt idx="1278">
                  <c:v>3664.1</c:v>
                </c:pt>
                <c:pt idx="1279">
                  <c:v>3666.3</c:v>
                </c:pt>
                <c:pt idx="1280">
                  <c:v>3668.6</c:v>
                </c:pt>
                <c:pt idx="1281">
                  <c:v>3670.8</c:v>
                </c:pt>
                <c:pt idx="1282">
                  <c:v>3673.1</c:v>
                </c:pt>
                <c:pt idx="1283">
                  <c:v>3675.3</c:v>
                </c:pt>
                <c:pt idx="1284">
                  <c:v>3677.6</c:v>
                </c:pt>
                <c:pt idx="1285">
                  <c:v>3679.8</c:v>
                </c:pt>
                <c:pt idx="1286">
                  <c:v>3682.1</c:v>
                </c:pt>
                <c:pt idx="1287">
                  <c:v>3684.3</c:v>
                </c:pt>
                <c:pt idx="1288">
                  <c:v>3686.6</c:v>
                </c:pt>
                <c:pt idx="1289">
                  <c:v>3688.8</c:v>
                </c:pt>
                <c:pt idx="1290">
                  <c:v>3691.1</c:v>
                </c:pt>
                <c:pt idx="1291">
                  <c:v>3693.3</c:v>
                </c:pt>
                <c:pt idx="1292">
                  <c:v>3695.6</c:v>
                </c:pt>
                <c:pt idx="1293">
                  <c:v>3697.8</c:v>
                </c:pt>
                <c:pt idx="1294">
                  <c:v>3700.1</c:v>
                </c:pt>
                <c:pt idx="1295">
                  <c:v>3702.3</c:v>
                </c:pt>
                <c:pt idx="1296">
                  <c:v>3704.6</c:v>
                </c:pt>
                <c:pt idx="1297">
                  <c:v>3706.8</c:v>
                </c:pt>
                <c:pt idx="1298">
                  <c:v>3709</c:v>
                </c:pt>
                <c:pt idx="1299">
                  <c:v>3711.3</c:v>
                </c:pt>
                <c:pt idx="1300">
                  <c:v>3713.5</c:v>
                </c:pt>
                <c:pt idx="1301">
                  <c:v>3715.8</c:v>
                </c:pt>
                <c:pt idx="1302">
                  <c:v>3718</c:v>
                </c:pt>
                <c:pt idx="1303">
                  <c:v>3720.2</c:v>
                </c:pt>
                <c:pt idx="1304">
                  <c:v>3722.5</c:v>
                </c:pt>
                <c:pt idx="1305">
                  <c:v>3724.7</c:v>
                </c:pt>
                <c:pt idx="1306">
                  <c:v>3726.9</c:v>
                </c:pt>
                <c:pt idx="1307">
                  <c:v>3729.2</c:v>
                </c:pt>
                <c:pt idx="1308">
                  <c:v>3731.4</c:v>
                </c:pt>
                <c:pt idx="1309">
                  <c:v>3733.7</c:v>
                </c:pt>
                <c:pt idx="1310">
                  <c:v>3735.9</c:v>
                </c:pt>
                <c:pt idx="1311">
                  <c:v>3738.1</c:v>
                </c:pt>
                <c:pt idx="1312">
                  <c:v>3740.4</c:v>
                </c:pt>
                <c:pt idx="1313">
                  <c:v>3742.6</c:v>
                </c:pt>
                <c:pt idx="1314">
                  <c:v>3744.8</c:v>
                </c:pt>
                <c:pt idx="1315">
                  <c:v>3747</c:v>
                </c:pt>
                <c:pt idx="1316">
                  <c:v>3749.3</c:v>
                </c:pt>
                <c:pt idx="1317">
                  <c:v>3751.5</c:v>
                </c:pt>
                <c:pt idx="1318">
                  <c:v>3753.7</c:v>
                </c:pt>
                <c:pt idx="1319">
                  <c:v>3756</c:v>
                </c:pt>
                <c:pt idx="1320">
                  <c:v>3758.2</c:v>
                </c:pt>
                <c:pt idx="1321">
                  <c:v>3760.4</c:v>
                </c:pt>
                <c:pt idx="1322">
                  <c:v>3762.6</c:v>
                </c:pt>
                <c:pt idx="1323">
                  <c:v>3764.9</c:v>
                </c:pt>
                <c:pt idx="1324">
                  <c:v>3767.1</c:v>
                </c:pt>
                <c:pt idx="1325">
                  <c:v>3769.3</c:v>
                </c:pt>
                <c:pt idx="1326">
                  <c:v>3771.5</c:v>
                </c:pt>
                <c:pt idx="1327">
                  <c:v>3773.7</c:v>
                </c:pt>
                <c:pt idx="1328">
                  <c:v>3776</c:v>
                </c:pt>
                <c:pt idx="1329">
                  <c:v>3778.2</c:v>
                </c:pt>
                <c:pt idx="1330">
                  <c:v>3780.4</c:v>
                </c:pt>
                <c:pt idx="1331">
                  <c:v>3782.6</c:v>
                </c:pt>
                <c:pt idx="1332">
                  <c:v>3784.8</c:v>
                </c:pt>
                <c:pt idx="1333">
                  <c:v>3787.1</c:v>
                </c:pt>
                <c:pt idx="1334">
                  <c:v>3789.3</c:v>
                </c:pt>
                <c:pt idx="1335">
                  <c:v>3791.5</c:v>
                </c:pt>
                <c:pt idx="1336">
                  <c:v>3793.7</c:v>
                </c:pt>
                <c:pt idx="1337">
                  <c:v>3795.9</c:v>
                </c:pt>
                <c:pt idx="1338">
                  <c:v>3798.1</c:v>
                </c:pt>
                <c:pt idx="1339">
                  <c:v>3800.4</c:v>
                </c:pt>
              </c:numCache>
            </c:numRef>
          </c:xVal>
          <c:yVal>
            <c:numRef>
              <c:f>cu_gr_3_cal!$B$1:$B$1340</c:f>
              <c:numCache>
                <c:formatCode>General</c:formatCode>
                <c:ptCount val="1340"/>
                <c:pt idx="0">
                  <c:v>2722</c:v>
                </c:pt>
                <c:pt idx="1">
                  <c:v>2710</c:v>
                </c:pt>
                <c:pt idx="2">
                  <c:v>2757</c:v>
                </c:pt>
                <c:pt idx="3">
                  <c:v>2727</c:v>
                </c:pt>
                <c:pt idx="4">
                  <c:v>2807</c:v>
                </c:pt>
                <c:pt idx="5">
                  <c:v>2801</c:v>
                </c:pt>
                <c:pt idx="6">
                  <c:v>2804</c:v>
                </c:pt>
                <c:pt idx="7">
                  <c:v>2792</c:v>
                </c:pt>
                <c:pt idx="8">
                  <c:v>2792</c:v>
                </c:pt>
                <c:pt idx="9">
                  <c:v>2845</c:v>
                </c:pt>
                <c:pt idx="10">
                  <c:v>2804</c:v>
                </c:pt>
                <c:pt idx="11">
                  <c:v>2872</c:v>
                </c:pt>
                <c:pt idx="12">
                  <c:v>2870</c:v>
                </c:pt>
                <c:pt idx="13">
                  <c:v>2939</c:v>
                </c:pt>
                <c:pt idx="14">
                  <c:v>3042</c:v>
                </c:pt>
                <c:pt idx="15">
                  <c:v>3254</c:v>
                </c:pt>
                <c:pt idx="16">
                  <c:v>3536</c:v>
                </c:pt>
                <c:pt idx="17">
                  <c:v>4072</c:v>
                </c:pt>
                <c:pt idx="18">
                  <c:v>4782</c:v>
                </c:pt>
                <c:pt idx="19">
                  <c:v>5907</c:v>
                </c:pt>
                <c:pt idx="20">
                  <c:v>7113</c:v>
                </c:pt>
                <c:pt idx="21">
                  <c:v>8477</c:v>
                </c:pt>
                <c:pt idx="22">
                  <c:v>9505</c:v>
                </c:pt>
                <c:pt idx="23">
                  <c:v>10903</c:v>
                </c:pt>
                <c:pt idx="24">
                  <c:v>12105</c:v>
                </c:pt>
                <c:pt idx="25">
                  <c:v>13296</c:v>
                </c:pt>
                <c:pt idx="26">
                  <c:v>14650</c:v>
                </c:pt>
                <c:pt idx="27">
                  <c:v>16053</c:v>
                </c:pt>
                <c:pt idx="28">
                  <c:v>17013</c:v>
                </c:pt>
                <c:pt idx="29">
                  <c:v>17932</c:v>
                </c:pt>
                <c:pt idx="30">
                  <c:v>18829</c:v>
                </c:pt>
                <c:pt idx="31">
                  <c:v>19086</c:v>
                </c:pt>
                <c:pt idx="32">
                  <c:v>19467</c:v>
                </c:pt>
                <c:pt idx="33">
                  <c:v>19730</c:v>
                </c:pt>
                <c:pt idx="34">
                  <c:v>20054</c:v>
                </c:pt>
                <c:pt idx="35">
                  <c:v>20073</c:v>
                </c:pt>
                <c:pt idx="36">
                  <c:v>20218</c:v>
                </c:pt>
                <c:pt idx="37">
                  <c:v>20466</c:v>
                </c:pt>
                <c:pt idx="38">
                  <c:v>20854</c:v>
                </c:pt>
                <c:pt idx="39">
                  <c:v>21270</c:v>
                </c:pt>
                <c:pt idx="40">
                  <c:v>21445</c:v>
                </c:pt>
                <c:pt idx="41">
                  <c:v>21959</c:v>
                </c:pt>
                <c:pt idx="42">
                  <c:v>22374</c:v>
                </c:pt>
                <c:pt idx="43">
                  <c:v>22658</c:v>
                </c:pt>
                <c:pt idx="44">
                  <c:v>23079</c:v>
                </c:pt>
                <c:pt idx="45">
                  <c:v>23410</c:v>
                </c:pt>
                <c:pt idx="46">
                  <c:v>23786</c:v>
                </c:pt>
                <c:pt idx="47">
                  <c:v>24070</c:v>
                </c:pt>
                <c:pt idx="48">
                  <c:v>24578</c:v>
                </c:pt>
                <c:pt idx="49">
                  <c:v>25091</c:v>
                </c:pt>
                <c:pt idx="50">
                  <c:v>25617</c:v>
                </c:pt>
                <c:pt idx="51">
                  <c:v>25932</c:v>
                </c:pt>
                <c:pt idx="52">
                  <c:v>26190</c:v>
                </c:pt>
                <c:pt idx="53">
                  <c:v>26560</c:v>
                </c:pt>
                <c:pt idx="54">
                  <c:v>26247</c:v>
                </c:pt>
                <c:pt idx="55">
                  <c:v>26446</c:v>
                </c:pt>
                <c:pt idx="56">
                  <c:v>26429</c:v>
                </c:pt>
                <c:pt idx="57">
                  <c:v>26644</c:v>
                </c:pt>
                <c:pt idx="58">
                  <c:v>26869</c:v>
                </c:pt>
                <c:pt idx="59">
                  <c:v>26919</c:v>
                </c:pt>
                <c:pt idx="60">
                  <c:v>27277</c:v>
                </c:pt>
                <c:pt idx="61">
                  <c:v>27586</c:v>
                </c:pt>
                <c:pt idx="62">
                  <c:v>27744</c:v>
                </c:pt>
                <c:pt idx="63">
                  <c:v>27882</c:v>
                </c:pt>
                <c:pt idx="64">
                  <c:v>28440</c:v>
                </c:pt>
                <c:pt idx="65">
                  <c:v>28672</c:v>
                </c:pt>
                <c:pt idx="66">
                  <c:v>28855</c:v>
                </c:pt>
                <c:pt idx="67">
                  <c:v>29083</c:v>
                </c:pt>
                <c:pt idx="68">
                  <c:v>29381</c:v>
                </c:pt>
                <c:pt idx="69">
                  <c:v>29795</c:v>
                </c:pt>
                <c:pt idx="70">
                  <c:v>29788</c:v>
                </c:pt>
                <c:pt idx="71">
                  <c:v>29938</c:v>
                </c:pt>
                <c:pt idx="72">
                  <c:v>30192</c:v>
                </c:pt>
                <c:pt idx="73">
                  <c:v>30635</c:v>
                </c:pt>
                <c:pt idx="74">
                  <c:v>30645</c:v>
                </c:pt>
                <c:pt idx="75">
                  <c:v>30660</c:v>
                </c:pt>
                <c:pt idx="76">
                  <c:v>31142</c:v>
                </c:pt>
                <c:pt idx="77">
                  <c:v>31311</c:v>
                </c:pt>
                <c:pt idx="78">
                  <c:v>30947</c:v>
                </c:pt>
                <c:pt idx="79">
                  <c:v>31607</c:v>
                </c:pt>
                <c:pt idx="80">
                  <c:v>31642</c:v>
                </c:pt>
                <c:pt idx="81">
                  <c:v>31848</c:v>
                </c:pt>
                <c:pt idx="82">
                  <c:v>31666</c:v>
                </c:pt>
                <c:pt idx="83">
                  <c:v>32202</c:v>
                </c:pt>
                <c:pt idx="84">
                  <c:v>32505</c:v>
                </c:pt>
                <c:pt idx="85">
                  <c:v>32554</c:v>
                </c:pt>
                <c:pt idx="86">
                  <c:v>32871</c:v>
                </c:pt>
                <c:pt idx="87">
                  <c:v>32938</c:v>
                </c:pt>
                <c:pt idx="88">
                  <c:v>32805</c:v>
                </c:pt>
                <c:pt idx="89">
                  <c:v>33194</c:v>
                </c:pt>
                <c:pt idx="90">
                  <c:v>33039</c:v>
                </c:pt>
                <c:pt idx="91">
                  <c:v>33382</c:v>
                </c:pt>
                <c:pt idx="92">
                  <c:v>33410</c:v>
                </c:pt>
                <c:pt idx="93">
                  <c:v>33711</c:v>
                </c:pt>
                <c:pt idx="94">
                  <c:v>33650</c:v>
                </c:pt>
                <c:pt idx="95">
                  <c:v>33823</c:v>
                </c:pt>
                <c:pt idx="96">
                  <c:v>34168</c:v>
                </c:pt>
                <c:pt idx="97">
                  <c:v>34192</c:v>
                </c:pt>
                <c:pt idx="98">
                  <c:v>34329</c:v>
                </c:pt>
                <c:pt idx="99">
                  <c:v>34362</c:v>
                </c:pt>
                <c:pt idx="100">
                  <c:v>34377</c:v>
                </c:pt>
                <c:pt idx="101">
                  <c:v>34466</c:v>
                </c:pt>
                <c:pt idx="102">
                  <c:v>34579</c:v>
                </c:pt>
                <c:pt idx="103">
                  <c:v>34694</c:v>
                </c:pt>
                <c:pt idx="104">
                  <c:v>34747</c:v>
                </c:pt>
                <c:pt idx="105">
                  <c:v>34489</c:v>
                </c:pt>
                <c:pt idx="106">
                  <c:v>34732</c:v>
                </c:pt>
                <c:pt idx="107">
                  <c:v>34869</c:v>
                </c:pt>
                <c:pt idx="108">
                  <c:v>35095</c:v>
                </c:pt>
                <c:pt idx="109">
                  <c:v>35067</c:v>
                </c:pt>
                <c:pt idx="110">
                  <c:v>35049</c:v>
                </c:pt>
                <c:pt idx="111">
                  <c:v>35059</c:v>
                </c:pt>
                <c:pt idx="112">
                  <c:v>34895</c:v>
                </c:pt>
                <c:pt idx="113">
                  <c:v>34833</c:v>
                </c:pt>
                <c:pt idx="114">
                  <c:v>35146</c:v>
                </c:pt>
                <c:pt idx="115">
                  <c:v>35088</c:v>
                </c:pt>
                <c:pt idx="116">
                  <c:v>35463</c:v>
                </c:pt>
                <c:pt idx="117">
                  <c:v>35175</c:v>
                </c:pt>
                <c:pt idx="118">
                  <c:v>35171</c:v>
                </c:pt>
                <c:pt idx="119">
                  <c:v>35351</c:v>
                </c:pt>
                <c:pt idx="120">
                  <c:v>35340</c:v>
                </c:pt>
                <c:pt idx="121">
                  <c:v>35477</c:v>
                </c:pt>
                <c:pt idx="122">
                  <c:v>35750</c:v>
                </c:pt>
                <c:pt idx="123">
                  <c:v>35631</c:v>
                </c:pt>
                <c:pt idx="124">
                  <c:v>35750</c:v>
                </c:pt>
                <c:pt idx="125">
                  <c:v>35806</c:v>
                </c:pt>
                <c:pt idx="126">
                  <c:v>35957</c:v>
                </c:pt>
                <c:pt idx="127">
                  <c:v>35587</c:v>
                </c:pt>
                <c:pt idx="128">
                  <c:v>35948</c:v>
                </c:pt>
                <c:pt idx="129">
                  <c:v>36169</c:v>
                </c:pt>
                <c:pt idx="130">
                  <c:v>35935</c:v>
                </c:pt>
                <c:pt idx="131">
                  <c:v>36253</c:v>
                </c:pt>
                <c:pt idx="132">
                  <c:v>36247</c:v>
                </c:pt>
                <c:pt idx="133">
                  <c:v>36336</c:v>
                </c:pt>
                <c:pt idx="134">
                  <c:v>36550</c:v>
                </c:pt>
                <c:pt idx="135">
                  <c:v>36158</c:v>
                </c:pt>
                <c:pt idx="136">
                  <c:v>36541</c:v>
                </c:pt>
                <c:pt idx="137">
                  <c:v>36539</c:v>
                </c:pt>
                <c:pt idx="138">
                  <c:v>36711</c:v>
                </c:pt>
                <c:pt idx="139">
                  <c:v>36838</c:v>
                </c:pt>
                <c:pt idx="140">
                  <c:v>36750</c:v>
                </c:pt>
                <c:pt idx="141">
                  <c:v>36654</c:v>
                </c:pt>
                <c:pt idx="142">
                  <c:v>36696</c:v>
                </c:pt>
                <c:pt idx="143">
                  <c:v>37106</c:v>
                </c:pt>
                <c:pt idx="144">
                  <c:v>37084</c:v>
                </c:pt>
                <c:pt idx="145">
                  <c:v>37445</c:v>
                </c:pt>
                <c:pt idx="146">
                  <c:v>37062</c:v>
                </c:pt>
                <c:pt idx="147">
                  <c:v>37366</c:v>
                </c:pt>
                <c:pt idx="148">
                  <c:v>37603</c:v>
                </c:pt>
                <c:pt idx="149">
                  <c:v>37689</c:v>
                </c:pt>
                <c:pt idx="150">
                  <c:v>37769</c:v>
                </c:pt>
                <c:pt idx="151">
                  <c:v>37701</c:v>
                </c:pt>
                <c:pt idx="152">
                  <c:v>38134</c:v>
                </c:pt>
                <c:pt idx="153">
                  <c:v>38223</c:v>
                </c:pt>
                <c:pt idx="154">
                  <c:v>38236</c:v>
                </c:pt>
                <c:pt idx="155">
                  <c:v>38253</c:v>
                </c:pt>
                <c:pt idx="156">
                  <c:v>38716</c:v>
                </c:pt>
                <c:pt idx="157">
                  <c:v>38736</c:v>
                </c:pt>
                <c:pt idx="158">
                  <c:v>38893</c:v>
                </c:pt>
                <c:pt idx="159">
                  <c:v>38711</c:v>
                </c:pt>
                <c:pt idx="160">
                  <c:v>39179</c:v>
                </c:pt>
                <c:pt idx="161">
                  <c:v>39299</c:v>
                </c:pt>
                <c:pt idx="162">
                  <c:v>39423</c:v>
                </c:pt>
                <c:pt idx="163">
                  <c:v>39481</c:v>
                </c:pt>
                <c:pt idx="164">
                  <c:v>39636</c:v>
                </c:pt>
                <c:pt idx="165">
                  <c:v>39793</c:v>
                </c:pt>
                <c:pt idx="166">
                  <c:v>40047</c:v>
                </c:pt>
                <c:pt idx="167">
                  <c:v>40387</c:v>
                </c:pt>
                <c:pt idx="168">
                  <c:v>40456</c:v>
                </c:pt>
                <c:pt idx="169">
                  <c:v>40704</c:v>
                </c:pt>
                <c:pt idx="170">
                  <c:v>40752</c:v>
                </c:pt>
                <c:pt idx="171">
                  <c:v>40945</c:v>
                </c:pt>
                <c:pt idx="172">
                  <c:v>41460</c:v>
                </c:pt>
                <c:pt idx="173">
                  <c:v>41281</c:v>
                </c:pt>
                <c:pt idx="174">
                  <c:v>41830</c:v>
                </c:pt>
                <c:pt idx="175">
                  <c:v>41711</c:v>
                </c:pt>
                <c:pt idx="176">
                  <c:v>41911</c:v>
                </c:pt>
                <c:pt idx="177">
                  <c:v>41805</c:v>
                </c:pt>
                <c:pt idx="178">
                  <c:v>42165</c:v>
                </c:pt>
                <c:pt idx="179">
                  <c:v>42176</c:v>
                </c:pt>
                <c:pt idx="180">
                  <c:v>42084</c:v>
                </c:pt>
                <c:pt idx="181">
                  <c:v>42088</c:v>
                </c:pt>
                <c:pt idx="182">
                  <c:v>42235</c:v>
                </c:pt>
                <c:pt idx="183">
                  <c:v>42449</c:v>
                </c:pt>
                <c:pt idx="184">
                  <c:v>42699</c:v>
                </c:pt>
                <c:pt idx="185">
                  <c:v>42963</c:v>
                </c:pt>
                <c:pt idx="186">
                  <c:v>42891</c:v>
                </c:pt>
                <c:pt idx="187">
                  <c:v>42914</c:v>
                </c:pt>
                <c:pt idx="188">
                  <c:v>42987</c:v>
                </c:pt>
                <c:pt idx="189">
                  <c:v>43620</c:v>
                </c:pt>
                <c:pt idx="190">
                  <c:v>43673</c:v>
                </c:pt>
                <c:pt idx="191">
                  <c:v>43642</c:v>
                </c:pt>
                <c:pt idx="192">
                  <c:v>43914</c:v>
                </c:pt>
                <c:pt idx="193">
                  <c:v>44310</c:v>
                </c:pt>
                <c:pt idx="194">
                  <c:v>44266</c:v>
                </c:pt>
                <c:pt idx="195">
                  <c:v>44601</c:v>
                </c:pt>
                <c:pt idx="196">
                  <c:v>44619</c:v>
                </c:pt>
                <c:pt idx="197">
                  <c:v>45219</c:v>
                </c:pt>
                <c:pt idx="198">
                  <c:v>45237</c:v>
                </c:pt>
                <c:pt idx="199">
                  <c:v>45249</c:v>
                </c:pt>
                <c:pt idx="200">
                  <c:v>45366</c:v>
                </c:pt>
                <c:pt idx="201">
                  <c:v>45999</c:v>
                </c:pt>
                <c:pt idx="202">
                  <c:v>46079</c:v>
                </c:pt>
                <c:pt idx="203">
                  <c:v>45981</c:v>
                </c:pt>
                <c:pt idx="204">
                  <c:v>46266</c:v>
                </c:pt>
                <c:pt idx="205">
                  <c:v>46145</c:v>
                </c:pt>
                <c:pt idx="206">
                  <c:v>46453</c:v>
                </c:pt>
                <c:pt idx="207">
                  <c:v>46644</c:v>
                </c:pt>
                <c:pt idx="208">
                  <c:v>46420</c:v>
                </c:pt>
                <c:pt idx="209">
                  <c:v>46932</c:v>
                </c:pt>
                <c:pt idx="210">
                  <c:v>46969</c:v>
                </c:pt>
                <c:pt idx="211">
                  <c:v>47129</c:v>
                </c:pt>
                <c:pt idx="212">
                  <c:v>47030</c:v>
                </c:pt>
                <c:pt idx="213">
                  <c:v>47538</c:v>
                </c:pt>
                <c:pt idx="214">
                  <c:v>47784</c:v>
                </c:pt>
                <c:pt idx="215">
                  <c:v>47312</c:v>
                </c:pt>
                <c:pt idx="216">
                  <c:v>47917</c:v>
                </c:pt>
                <c:pt idx="217">
                  <c:v>48055</c:v>
                </c:pt>
                <c:pt idx="218">
                  <c:v>48337</c:v>
                </c:pt>
                <c:pt idx="219">
                  <c:v>48452</c:v>
                </c:pt>
                <c:pt idx="220">
                  <c:v>48417</c:v>
                </c:pt>
                <c:pt idx="221">
                  <c:v>48652</c:v>
                </c:pt>
                <c:pt idx="222">
                  <c:v>48864</c:v>
                </c:pt>
                <c:pt idx="223">
                  <c:v>48835</c:v>
                </c:pt>
                <c:pt idx="224">
                  <c:v>49174</c:v>
                </c:pt>
                <c:pt idx="225">
                  <c:v>49016</c:v>
                </c:pt>
                <c:pt idx="226">
                  <c:v>49258</c:v>
                </c:pt>
                <c:pt idx="227">
                  <c:v>49598</c:v>
                </c:pt>
                <c:pt idx="228">
                  <c:v>49928</c:v>
                </c:pt>
                <c:pt idx="229">
                  <c:v>49835</c:v>
                </c:pt>
                <c:pt idx="230">
                  <c:v>49976</c:v>
                </c:pt>
                <c:pt idx="231">
                  <c:v>50117</c:v>
                </c:pt>
                <c:pt idx="232">
                  <c:v>50312</c:v>
                </c:pt>
                <c:pt idx="233">
                  <c:v>50699</c:v>
                </c:pt>
                <c:pt idx="234">
                  <c:v>50746</c:v>
                </c:pt>
                <c:pt idx="235">
                  <c:v>50942</c:v>
                </c:pt>
                <c:pt idx="236">
                  <c:v>50570</c:v>
                </c:pt>
                <c:pt idx="237">
                  <c:v>51091</c:v>
                </c:pt>
                <c:pt idx="238">
                  <c:v>51110</c:v>
                </c:pt>
                <c:pt idx="239">
                  <c:v>50799</c:v>
                </c:pt>
                <c:pt idx="240">
                  <c:v>50881</c:v>
                </c:pt>
                <c:pt idx="241">
                  <c:v>51004</c:v>
                </c:pt>
                <c:pt idx="242">
                  <c:v>51282</c:v>
                </c:pt>
                <c:pt idx="243">
                  <c:v>51353</c:v>
                </c:pt>
                <c:pt idx="244">
                  <c:v>51277</c:v>
                </c:pt>
                <c:pt idx="245">
                  <c:v>51005</c:v>
                </c:pt>
                <c:pt idx="246">
                  <c:v>51401</c:v>
                </c:pt>
                <c:pt idx="247">
                  <c:v>51462</c:v>
                </c:pt>
                <c:pt idx="248">
                  <c:v>51945</c:v>
                </c:pt>
                <c:pt idx="249">
                  <c:v>51506</c:v>
                </c:pt>
                <c:pt idx="250">
                  <c:v>51933</c:v>
                </c:pt>
                <c:pt idx="251">
                  <c:v>52211</c:v>
                </c:pt>
                <c:pt idx="252">
                  <c:v>51826</c:v>
                </c:pt>
                <c:pt idx="253">
                  <c:v>52130</c:v>
                </c:pt>
                <c:pt idx="254">
                  <c:v>52209</c:v>
                </c:pt>
                <c:pt idx="255">
                  <c:v>52418</c:v>
                </c:pt>
                <c:pt idx="256">
                  <c:v>52632</c:v>
                </c:pt>
                <c:pt idx="257">
                  <c:v>52694</c:v>
                </c:pt>
                <c:pt idx="258">
                  <c:v>52977</c:v>
                </c:pt>
                <c:pt idx="259">
                  <c:v>52875</c:v>
                </c:pt>
                <c:pt idx="260">
                  <c:v>53271</c:v>
                </c:pt>
                <c:pt idx="261">
                  <c:v>53428</c:v>
                </c:pt>
                <c:pt idx="262">
                  <c:v>53504</c:v>
                </c:pt>
                <c:pt idx="263">
                  <c:v>53732</c:v>
                </c:pt>
                <c:pt idx="264">
                  <c:v>54520</c:v>
                </c:pt>
                <c:pt idx="265">
                  <c:v>54608</c:v>
                </c:pt>
                <c:pt idx="266">
                  <c:v>54565</c:v>
                </c:pt>
                <c:pt idx="267">
                  <c:v>54894</c:v>
                </c:pt>
                <c:pt idx="268">
                  <c:v>55121</c:v>
                </c:pt>
                <c:pt idx="269">
                  <c:v>55169</c:v>
                </c:pt>
                <c:pt idx="270">
                  <c:v>55299</c:v>
                </c:pt>
                <c:pt idx="271">
                  <c:v>55643</c:v>
                </c:pt>
                <c:pt idx="272">
                  <c:v>55584</c:v>
                </c:pt>
                <c:pt idx="273">
                  <c:v>55669</c:v>
                </c:pt>
                <c:pt idx="274">
                  <c:v>56281</c:v>
                </c:pt>
                <c:pt idx="275">
                  <c:v>56363</c:v>
                </c:pt>
                <c:pt idx="276">
                  <c:v>56567</c:v>
                </c:pt>
                <c:pt idx="277">
                  <c:v>56740</c:v>
                </c:pt>
                <c:pt idx="278">
                  <c:v>57115</c:v>
                </c:pt>
                <c:pt idx="279">
                  <c:v>57218</c:v>
                </c:pt>
                <c:pt idx="280">
                  <c:v>57389</c:v>
                </c:pt>
                <c:pt idx="281">
                  <c:v>57488</c:v>
                </c:pt>
                <c:pt idx="282">
                  <c:v>57930</c:v>
                </c:pt>
                <c:pt idx="283">
                  <c:v>58005</c:v>
                </c:pt>
                <c:pt idx="284">
                  <c:v>58411</c:v>
                </c:pt>
                <c:pt idx="285">
                  <c:v>58402</c:v>
                </c:pt>
                <c:pt idx="286">
                  <c:v>58565</c:v>
                </c:pt>
                <c:pt idx="287">
                  <c:v>58964</c:v>
                </c:pt>
                <c:pt idx="288">
                  <c:v>58917</c:v>
                </c:pt>
                <c:pt idx="289">
                  <c:v>59014</c:v>
                </c:pt>
                <c:pt idx="290">
                  <c:v>58890</c:v>
                </c:pt>
                <c:pt idx="291">
                  <c:v>59142</c:v>
                </c:pt>
                <c:pt idx="292">
                  <c:v>59497</c:v>
                </c:pt>
                <c:pt idx="293">
                  <c:v>59588</c:v>
                </c:pt>
                <c:pt idx="294">
                  <c:v>60151</c:v>
                </c:pt>
                <c:pt idx="295">
                  <c:v>59554</c:v>
                </c:pt>
                <c:pt idx="296">
                  <c:v>59869</c:v>
                </c:pt>
                <c:pt idx="297">
                  <c:v>60231</c:v>
                </c:pt>
                <c:pt idx="298">
                  <c:v>60530</c:v>
                </c:pt>
                <c:pt idx="299">
                  <c:v>60529</c:v>
                </c:pt>
                <c:pt idx="300">
                  <c:v>60347</c:v>
                </c:pt>
                <c:pt idx="301">
                  <c:v>60568</c:v>
                </c:pt>
                <c:pt idx="302">
                  <c:v>60739</c:v>
                </c:pt>
                <c:pt idx="303">
                  <c:v>60789</c:v>
                </c:pt>
                <c:pt idx="304">
                  <c:v>61183</c:v>
                </c:pt>
                <c:pt idx="305">
                  <c:v>61794</c:v>
                </c:pt>
                <c:pt idx="306">
                  <c:v>61449</c:v>
                </c:pt>
                <c:pt idx="307">
                  <c:v>61573</c:v>
                </c:pt>
                <c:pt idx="308">
                  <c:v>61853</c:v>
                </c:pt>
                <c:pt idx="309">
                  <c:v>62283</c:v>
                </c:pt>
                <c:pt idx="310">
                  <c:v>62243</c:v>
                </c:pt>
                <c:pt idx="311">
                  <c:v>62051</c:v>
                </c:pt>
                <c:pt idx="312">
                  <c:v>62476</c:v>
                </c:pt>
                <c:pt idx="313">
                  <c:v>62752</c:v>
                </c:pt>
                <c:pt idx="314">
                  <c:v>63216</c:v>
                </c:pt>
                <c:pt idx="315">
                  <c:v>63375</c:v>
                </c:pt>
                <c:pt idx="316">
                  <c:v>63514</c:v>
                </c:pt>
                <c:pt idx="317">
                  <c:v>63580</c:v>
                </c:pt>
                <c:pt idx="318">
                  <c:v>63764</c:v>
                </c:pt>
                <c:pt idx="319">
                  <c:v>64000</c:v>
                </c:pt>
                <c:pt idx="320">
                  <c:v>64393</c:v>
                </c:pt>
                <c:pt idx="321">
                  <c:v>64354</c:v>
                </c:pt>
                <c:pt idx="322">
                  <c:v>64581</c:v>
                </c:pt>
                <c:pt idx="323">
                  <c:v>64877</c:v>
                </c:pt>
                <c:pt idx="324">
                  <c:v>65082</c:v>
                </c:pt>
                <c:pt idx="325">
                  <c:v>65327</c:v>
                </c:pt>
                <c:pt idx="326">
                  <c:v>65182</c:v>
                </c:pt>
                <c:pt idx="327">
                  <c:v>65750</c:v>
                </c:pt>
                <c:pt idx="328">
                  <c:v>65590</c:v>
                </c:pt>
                <c:pt idx="329">
                  <c:v>65795</c:v>
                </c:pt>
                <c:pt idx="330">
                  <c:v>66244</c:v>
                </c:pt>
                <c:pt idx="331">
                  <c:v>66263</c:v>
                </c:pt>
                <c:pt idx="332">
                  <c:v>66547</c:v>
                </c:pt>
                <c:pt idx="333">
                  <c:v>66457</c:v>
                </c:pt>
                <c:pt idx="334">
                  <c:v>66492</c:v>
                </c:pt>
                <c:pt idx="335">
                  <c:v>66741</c:v>
                </c:pt>
                <c:pt idx="336">
                  <c:v>66731</c:v>
                </c:pt>
                <c:pt idx="337">
                  <c:v>67193</c:v>
                </c:pt>
                <c:pt idx="338">
                  <c:v>67070</c:v>
                </c:pt>
                <c:pt idx="339">
                  <c:v>67010</c:v>
                </c:pt>
                <c:pt idx="340">
                  <c:v>67069</c:v>
                </c:pt>
                <c:pt idx="341">
                  <c:v>67302</c:v>
                </c:pt>
                <c:pt idx="342">
                  <c:v>67211</c:v>
                </c:pt>
                <c:pt idx="343">
                  <c:v>67389</c:v>
                </c:pt>
                <c:pt idx="344">
                  <c:v>67802</c:v>
                </c:pt>
                <c:pt idx="345">
                  <c:v>67944</c:v>
                </c:pt>
                <c:pt idx="346">
                  <c:v>67826</c:v>
                </c:pt>
                <c:pt idx="347">
                  <c:v>68281</c:v>
                </c:pt>
                <c:pt idx="348">
                  <c:v>67716</c:v>
                </c:pt>
                <c:pt idx="349">
                  <c:v>68298</c:v>
                </c:pt>
                <c:pt idx="350">
                  <c:v>68275</c:v>
                </c:pt>
                <c:pt idx="351">
                  <c:v>68135</c:v>
                </c:pt>
                <c:pt idx="352">
                  <c:v>68571</c:v>
                </c:pt>
                <c:pt idx="353">
                  <c:v>68744</c:v>
                </c:pt>
                <c:pt idx="354">
                  <c:v>68881</c:v>
                </c:pt>
                <c:pt idx="355">
                  <c:v>68981</c:v>
                </c:pt>
                <c:pt idx="356">
                  <c:v>69064</c:v>
                </c:pt>
                <c:pt idx="357">
                  <c:v>68999</c:v>
                </c:pt>
                <c:pt idx="358">
                  <c:v>69522</c:v>
                </c:pt>
                <c:pt idx="359">
                  <c:v>69685</c:v>
                </c:pt>
                <c:pt idx="360">
                  <c:v>69820</c:v>
                </c:pt>
                <c:pt idx="361">
                  <c:v>69881</c:v>
                </c:pt>
                <c:pt idx="362">
                  <c:v>70412</c:v>
                </c:pt>
                <c:pt idx="363">
                  <c:v>70527</c:v>
                </c:pt>
                <c:pt idx="364">
                  <c:v>70499</c:v>
                </c:pt>
                <c:pt idx="365">
                  <c:v>70763</c:v>
                </c:pt>
                <c:pt idx="366">
                  <c:v>70569</c:v>
                </c:pt>
                <c:pt idx="367">
                  <c:v>71290</c:v>
                </c:pt>
                <c:pt idx="368">
                  <c:v>71372</c:v>
                </c:pt>
                <c:pt idx="369">
                  <c:v>71241</c:v>
                </c:pt>
                <c:pt idx="370">
                  <c:v>71686</c:v>
                </c:pt>
                <c:pt idx="371">
                  <c:v>71800</c:v>
                </c:pt>
                <c:pt idx="372">
                  <c:v>72295</c:v>
                </c:pt>
                <c:pt idx="373">
                  <c:v>72273</c:v>
                </c:pt>
                <c:pt idx="374">
                  <c:v>71752</c:v>
                </c:pt>
                <c:pt idx="375">
                  <c:v>72569</c:v>
                </c:pt>
                <c:pt idx="376">
                  <c:v>72714</c:v>
                </c:pt>
                <c:pt idx="377">
                  <c:v>72847</c:v>
                </c:pt>
                <c:pt idx="378">
                  <c:v>73027</c:v>
                </c:pt>
                <c:pt idx="379">
                  <c:v>73471</c:v>
                </c:pt>
                <c:pt idx="380">
                  <c:v>73582</c:v>
                </c:pt>
                <c:pt idx="381">
                  <c:v>73189</c:v>
                </c:pt>
                <c:pt idx="382">
                  <c:v>73597</c:v>
                </c:pt>
                <c:pt idx="383">
                  <c:v>73790</c:v>
                </c:pt>
                <c:pt idx="384">
                  <c:v>73778</c:v>
                </c:pt>
                <c:pt idx="385">
                  <c:v>74012</c:v>
                </c:pt>
                <c:pt idx="386">
                  <c:v>74048</c:v>
                </c:pt>
                <c:pt idx="387">
                  <c:v>74592</c:v>
                </c:pt>
                <c:pt idx="388">
                  <c:v>74176</c:v>
                </c:pt>
                <c:pt idx="389">
                  <c:v>74306</c:v>
                </c:pt>
                <c:pt idx="390">
                  <c:v>74451</c:v>
                </c:pt>
                <c:pt idx="391">
                  <c:v>74759</c:v>
                </c:pt>
                <c:pt idx="392">
                  <c:v>74787</c:v>
                </c:pt>
                <c:pt idx="393">
                  <c:v>75228</c:v>
                </c:pt>
                <c:pt idx="394">
                  <c:v>75102</c:v>
                </c:pt>
                <c:pt idx="395">
                  <c:v>75053</c:v>
                </c:pt>
                <c:pt idx="396">
                  <c:v>75007</c:v>
                </c:pt>
                <c:pt idx="397">
                  <c:v>75353</c:v>
                </c:pt>
                <c:pt idx="398">
                  <c:v>75334</c:v>
                </c:pt>
                <c:pt idx="399">
                  <c:v>74764</c:v>
                </c:pt>
                <c:pt idx="400">
                  <c:v>75506</c:v>
                </c:pt>
                <c:pt idx="401">
                  <c:v>75704</c:v>
                </c:pt>
                <c:pt idx="402">
                  <c:v>75509</c:v>
                </c:pt>
                <c:pt idx="403">
                  <c:v>75612</c:v>
                </c:pt>
                <c:pt idx="404">
                  <c:v>75790</c:v>
                </c:pt>
                <c:pt idx="405">
                  <c:v>75777</c:v>
                </c:pt>
                <c:pt idx="406">
                  <c:v>75759</c:v>
                </c:pt>
                <c:pt idx="407">
                  <c:v>76238</c:v>
                </c:pt>
                <c:pt idx="408">
                  <c:v>76178</c:v>
                </c:pt>
                <c:pt idx="409">
                  <c:v>76246</c:v>
                </c:pt>
                <c:pt idx="410">
                  <c:v>76094</c:v>
                </c:pt>
                <c:pt idx="411">
                  <c:v>76123</c:v>
                </c:pt>
                <c:pt idx="412">
                  <c:v>76571</c:v>
                </c:pt>
                <c:pt idx="413">
                  <c:v>76916</c:v>
                </c:pt>
                <c:pt idx="414">
                  <c:v>76962</c:v>
                </c:pt>
                <c:pt idx="415">
                  <c:v>76732</c:v>
                </c:pt>
                <c:pt idx="416">
                  <c:v>76830</c:v>
                </c:pt>
                <c:pt idx="417">
                  <c:v>77418</c:v>
                </c:pt>
                <c:pt idx="418">
                  <c:v>77211</c:v>
                </c:pt>
                <c:pt idx="419">
                  <c:v>77550</c:v>
                </c:pt>
                <c:pt idx="420">
                  <c:v>77534</c:v>
                </c:pt>
                <c:pt idx="421">
                  <c:v>77472</c:v>
                </c:pt>
                <c:pt idx="422">
                  <c:v>77844</c:v>
                </c:pt>
                <c:pt idx="423">
                  <c:v>77889</c:v>
                </c:pt>
                <c:pt idx="424">
                  <c:v>77860</c:v>
                </c:pt>
                <c:pt idx="425">
                  <c:v>78186</c:v>
                </c:pt>
                <c:pt idx="426">
                  <c:v>78511</c:v>
                </c:pt>
                <c:pt idx="427">
                  <c:v>78862</c:v>
                </c:pt>
                <c:pt idx="428">
                  <c:v>78961</c:v>
                </c:pt>
                <c:pt idx="429">
                  <c:v>79086</c:v>
                </c:pt>
                <c:pt idx="430">
                  <c:v>79267</c:v>
                </c:pt>
                <c:pt idx="431">
                  <c:v>79379</c:v>
                </c:pt>
                <c:pt idx="432">
                  <c:v>79300</c:v>
                </c:pt>
                <c:pt idx="433">
                  <c:v>79971</c:v>
                </c:pt>
                <c:pt idx="434">
                  <c:v>79571</c:v>
                </c:pt>
                <c:pt idx="435">
                  <c:v>80053</c:v>
                </c:pt>
                <c:pt idx="436">
                  <c:v>80050</c:v>
                </c:pt>
                <c:pt idx="437">
                  <c:v>79883</c:v>
                </c:pt>
                <c:pt idx="438">
                  <c:v>80035</c:v>
                </c:pt>
                <c:pt idx="439">
                  <c:v>80112</c:v>
                </c:pt>
                <c:pt idx="440">
                  <c:v>80347</c:v>
                </c:pt>
                <c:pt idx="441">
                  <c:v>80284</c:v>
                </c:pt>
                <c:pt idx="442">
                  <c:v>80500</c:v>
                </c:pt>
                <c:pt idx="443">
                  <c:v>80453</c:v>
                </c:pt>
                <c:pt idx="444">
                  <c:v>80283</c:v>
                </c:pt>
                <c:pt idx="445">
                  <c:v>80655</c:v>
                </c:pt>
                <c:pt idx="446">
                  <c:v>80373</c:v>
                </c:pt>
                <c:pt idx="447">
                  <c:v>80165</c:v>
                </c:pt>
                <c:pt idx="448">
                  <c:v>80379</c:v>
                </c:pt>
                <c:pt idx="449">
                  <c:v>80002</c:v>
                </c:pt>
                <c:pt idx="450">
                  <c:v>79920</c:v>
                </c:pt>
                <c:pt idx="451">
                  <c:v>79989</c:v>
                </c:pt>
                <c:pt idx="452">
                  <c:v>80567</c:v>
                </c:pt>
                <c:pt idx="453">
                  <c:v>80212</c:v>
                </c:pt>
                <c:pt idx="454">
                  <c:v>79922</c:v>
                </c:pt>
                <c:pt idx="455">
                  <c:v>79756</c:v>
                </c:pt>
                <c:pt idx="456">
                  <c:v>79769</c:v>
                </c:pt>
                <c:pt idx="457">
                  <c:v>80170</c:v>
                </c:pt>
                <c:pt idx="458">
                  <c:v>80080</c:v>
                </c:pt>
                <c:pt idx="459">
                  <c:v>79718</c:v>
                </c:pt>
                <c:pt idx="460">
                  <c:v>79947</c:v>
                </c:pt>
                <c:pt idx="461">
                  <c:v>79918</c:v>
                </c:pt>
                <c:pt idx="462">
                  <c:v>80252</c:v>
                </c:pt>
                <c:pt idx="463">
                  <c:v>79766</c:v>
                </c:pt>
                <c:pt idx="464">
                  <c:v>79974</c:v>
                </c:pt>
                <c:pt idx="465">
                  <c:v>80472</c:v>
                </c:pt>
                <c:pt idx="466">
                  <c:v>80655</c:v>
                </c:pt>
                <c:pt idx="467">
                  <c:v>80929</c:v>
                </c:pt>
                <c:pt idx="468">
                  <c:v>80691</c:v>
                </c:pt>
                <c:pt idx="469">
                  <c:v>81529</c:v>
                </c:pt>
                <c:pt idx="470">
                  <c:v>81837</c:v>
                </c:pt>
                <c:pt idx="471">
                  <c:v>82848</c:v>
                </c:pt>
                <c:pt idx="472">
                  <c:v>84020</c:v>
                </c:pt>
                <c:pt idx="473">
                  <c:v>84393</c:v>
                </c:pt>
                <c:pt idx="474">
                  <c:v>85191</c:v>
                </c:pt>
                <c:pt idx="475">
                  <c:v>85835</c:v>
                </c:pt>
                <c:pt idx="476">
                  <c:v>84733</c:v>
                </c:pt>
                <c:pt idx="477">
                  <c:v>84709</c:v>
                </c:pt>
                <c:pt idx="478">
                  <c:v>83648</c:v>
                </c:pt>
                <c:pt idx="479">
                  <c:v>82851</c:v>
                </c:pt>
                <c:pt idx="480">
                  <c:v>82167</c:v>
                </c:pt>
                <c:pt idx="481">
                  <c:v>81529</c:v>
                </c:pt>
                <c:pt idx="482">
                  <c:v>80689</c:v>
                </c:pt>
                <c:pt idx="483">
                  <c:v>80089</c:v>
                </c:pt>
                <c:pt idx="484">
                  <c:v>79955</c:v>
                </c:pt>
                <c:pt idx="485">
                  <c:v>79268</c:v>
                </c:pt>
                <c:pt idx="486">
                  <c:v>79707</c:v>
                </c:pt>
                <c:pt idx="487">
                  <c:v>79501</c:v>
                </c:pt>
                <c:pt idx="488">
                  <c:v>79417</c:v>
                </c:pt>
                <c:pt idx="489">
                  <c:v>79332</c:v>
                </c:pt>
                <c:pt idx="490">
                  <c:v>79216</c:v>
                </c:pt>
                <c:pt idx="491">
                  <c:v>79641</c:v>
                </c:pt>
                <c:pt idx="492">
                  <c:v>79286</c:v>
                </c:pt>
                <c:pt idx="493">
                  <c:v>79344</c:v>
                </c:pt>
                <c:pt idx="494">
                  <c:v>79375</c:v>
                </c:pt>
                <c:pt idx="495">
                  <c:v>79380</c:v>
                </c:pt>
                <c:pt idx="496">
                  <c:v>79641</c:v>
                </c:pt>
                <c:pt idx="497">
                  <c:v>79696</c:v>
                </c:pt>
                <c:pt idx="498">
                  <c:v>79602</c:v>
                </c:pt>
                <c:pt idx="499">
                  <c:v>79223</c:v>
                </c:pt>
                <c:pt idx="500">
                  <c:v>79209</c:v>
                </c:pt>
                <c:pt idx="501">
                  <c:v>79361</c:v>
                </c:pt>
                <c:pt idx="502">
                  <c:v>79452</c:v>
                </c:pt>
                <c:pt idx="503">
                  <c:v>79171</c:v>
                </c:pt>
                <c:pt idx="504">
                  <c:v>79285</c:v>
                </c:pt>
                <c:pt idx="505">
                  <c:v>79573</c:v>
                </c:pt>
                <c:pt idx="506">
                  <c:v>79105</c:v>
                </c:pt>
                <c:pt idx="507">
                  <c:v>78794</c:v>
                </c:pt>
                <c:pt idx="508">
                  <c:v>79004</c:v>
                </c:pt>
                <c:pt idx="509">
                  <c:v>79183</c:v>
                </c:pt>
                <c:pt idx="510">
                  <c:v>78865</c:v>
                </c:pt>
                <c:pt idx="511">
                  <c:v>79142</c:v>
                </c:pt>
                <c:pt idx="512">
                  <c:v>78919</c:v>
                </c:pt>
                <c:pt idx="513">
                  <c:v>78620</c:v>
                </c:pt>
                <c:pt idx="514">
                  <c:v>78700</c:v>
                </c:pt>
                <c:pt idx="515">
                  <c:v>78414</c:v>
                </c:pt>
                <c:pt idx="516">
                  <c:v>78679</c:v>
                </c:pt>
                <c:pt idx="517">
                  <c:v>78153</c:v>
                </c:pt>
                <c:pt idx="518">
                  <c:v>78624</c:v>
                </c:pt>
                <c:pt idx="519">
                  <c:v>78299</c:v>
                </c:pt>
                <c:pt idx="520">
                  <c:v>78421</c:v>
                </c:pt>
                <c:pt idx="521">
                  <c:v>78089</c:v>
                </c:pt>
                <c:pt idx="522">
                  <c:v>78123</c:v>
                </c:pt>
                <c:pt idx="523">
                  <c:v>77929</c:v>
                </c:pt>
                <c:pt idx="524">
                  <c:v>77842</c:v>
                </c:pt>
                <c:pt idx="525">
                  <c:v>77615</c:v>
                </c:pt>
                <c:pt idx="526">
                  <c:v>77466</c:v>
                </c:pt>
                <c:pt idx="527">
                  <c:v>76834</c:v>
                </c:pt>
                <c:pt idx="528">
                  <c:v>77157</c:v>
                </c:pt>
                <c:pt idx="529">
                  <c:v>76931</c:v>
                </c:pt>
                <c:pt idx="530">
                  <c:v>76945</c:v>
                </c:pt>
                <c:pt idx="531">
                  <c:v>76702</c:v>
                </c:pt>
                <c:pt idx="532">
                  <c:v>76336</c:v>
                </c:pt>
                <c:pt idx="533">
                  <c:v>76993</c:v>
                </c:pt>
                <c:pt idx="534">
                  <c:v>76382</c:v>
                </c:pt>
                <c:pt idx="535">
                  <c:v>76360</c:v>
                </c:pt>
                <c:pt idx="536">
                  <c:v>76625</c:v>
                </c:pt>
                <c:pt idx="537">
                  <c:v>76544</c:v>
                </c:pt>
                <c:pt idx="538">
                  <c:v>76549</c:v>
                </c:pt>
                <c:pt idx="539">
                  <c:v>77057</c:v>
                </c:pt>
                <c:pt idx="540">
                  <c:v>76574</c:v>
                </c:pt>
                <c:pt idx="541">
                  <c:v>76537</c:v>
                </c:pt>
                <c:pt idx="542">
                  <c:v>76499</c:v>
                </c:pt>
                <c:pt idx="543">
                  <c:v>76976</c:v>
                </c:pt>
                <c:pt idx="544">
                  <c:v>76357</c:v>
                </c:pt>
                <c:pt idx="545">
                  <c:v>76702</c:v>
                </c:pt>
                <c:pt idx="546">
                  <c:v>76161</c:v>
                </c:pt>
                <c:pt idx="547">
                  <c:v>76253</c:v>
                </c:pt>
                <c:pt idx="548">
                  <c:v>76334</c:v>
                </c:pt>
                <c:pt idx="549">
                  <c:v>76483</c:v>
                </c:pt>
                <c:pt idx="550">
                  <c:v>75853</c:v>
                </c:pt>
                <c:pt idx="551">
                  <c:v>76263</c:v>
                </c:pt>
                <c:pt idx="552">
                  <c:v>76211</c:v>
                </c:pt>
                <c:pt idx="553">
                  <c:v>75865</c:v>
                </c:pt>
                <c:pt idx="554">
                  <c:v>75498</c:v>
                </c:pt>
                <c:pt idx="555">
                  <c:v>75979</c:v>
                </c:pt>
                <c:pt idx="556">
                  <c:v>75577</c:v>
                </c:pt>
                <c:pt idx="557">
                  <c:v>75755</c:v>
                </c:pt>
                <c:pt idx="558">
                  <c:v>75720</c:v>
                </c:pt>
                <c:pt idx="559">
                  <c:v>75846</c:v>
                </c:pt>
                <c:pt idx="560">
                  <c:v>75755</c:v>
                </c:pt>
                <c:pt idx="561">
                  <c:v>75575</c:v>
                </c:pt>
                <c:pt idx="562">
                  <c:v>75971</c:v>
                </c:pt>
                <c:pt idx="563">
                  <c:v>75774</c:v>
                </c:pt>
                <c:pt idx="564">
                  <c:v>75150</c:v>
                </c:pt>
                <c:pt idx="565">
                  <c:v>75747</c:v>
                </c:pt>
                <c:pt idx="566">
                  <c:v>75608</c:v>
                </c:pt>
                <c:pt idx="567">
                  <c:v>75356</c:v>
                </c:pt>
                <c:pt idx="568">
                  <c:v>75398</c:v>
                </c:pt>
                <c:pt idx="569">
                  <c:v>75212</c:v>
                </c:pt>
                <c:pt idx="570">
                  <c:v>75528</c:v>
                </c:pt>
                <c:pt idx="571">
                  <c:v>74938</c:v>
                </c:pt>
                <c:pt idx="572">
                  <c:v>75184</c:v>
                </c:pt>
                <c:pt idx="573">
                  <c:v>75136</c:v>
                </c:pt>
                <c:pt idx="574">
                  <c:v>74415</c:v>
                </c:pt>
                <c:pt idx="575">
                  <c:v>74653</c:v>
                </c:pt>
                <c:pt idx="576">
                  <c:v>75011</c:v>
                </c:pt>
                <c:pt idx="577">
                  <c:v>74755</c:v>
                </c:pt>
                <c:pt idx="578">
                  <c:v>74431</c:v>
                </c:pt>
                <c:pt idx="579">
                  <c:v>74763</c:v>
                </c:pt>
                <c:pt idx="580">
                  <c:v>74847</c:v>
                </c:pt>
                <c:pt idx="581">
                  <c:v>74191</c:v>
                </c:pt>
                <c:pt idx="582">
                  <c:v>73904</c:v>
                </c:pt>
                <c:pt idx="583">
                  <c:v>73962</c:v>
                </c:pt>
                <c:pt idx="584">
                  <c:v>73912</c:v>
                </c:pt>
                <c:pt idx="585">
                  <c:v>74156</c:v>
                </c:pt>
                <c:pt idx="586">
                  <c:v>74068</c:v>
                </c:pt>
                <c:pt idx="587">
                  <c:v>73605</c:v>
                </c:pt>
                <c:pt idx="588">
                  <c:v>73425</c:v>
                </c:pt>
                <c:pt idx="589">
                  <c:v>73540</c:v>
                </c:pt>
                <c:pt idx="590">
                  <c:v>73208</c:v>
                </c:pt>
                <c:pt idx="591">
                  <c:v>72975</c:v>
                </c:pt>
                <c:pt idx="592">
                  <c:v>72847</c:v>
                </c:pt>
                <c:pt idx="593">
                  <c:v>73322</c:v>
                </c:pt>
                <c:pt idx="594">
                  <c:v>72513</c:v>
                </c:pt>
                <c:pt idx="595">
                  <c:v>72637</c:v>
                </c:pt>
                <c:pt idx="596">
                  <c:v>72513</c:v>
                </c:pt>
                <c:pt idx="597">
                  <c:v>72033</c:v>
                </c:pt>
                <c:pt idx="598">
                  <c:v>72549</c:v>
                </c:pt>
                <c:pt idx="599">
                  <c:v>72125</c:v>
                </c:pt>
                <c:pt idx="600">
                  <c:v>72029</c:v>
                </c:pt>
                <c:pt idx="601">
                  <c:v>71856</c:v>
                </c:pt>
                <c:pt idx="602">
                  <c:v>71942</c:v>
                </c:pt>
                <c:pt idx="603">
                  <c:v>71981</c:v>
                </c:pt>
                <c:pt idx="604">
                  <c:v>71421</c:v>
                </c:pt>
                <c:pt idx="605">
                  <c:v>71444</c:v>
                </c:pt>
                <c:pt idx="606">
                  <c:v>71557</c:v>
                </c:pt>
                <c:pt idx="607">
                  <c:v>71078</c:v>
                </c:pt>
                <c:pt idx="608">
                  <c:v>71141</c:v>
                </c:pt>
                <c:pt idx="609">
                  <c:v>70776</c:v>
                </c:pt>
                <c:pt idx="610">
                  <c:v>71114</c:v>
                </c:pt>
                <c:pt idx="611">
                  <c:v>70361</c:v>
                </c:pt>
                <c:pt idx="612">
                  <c:v>70662</c:v>
                </c:pt>
                <c:pt idx="613">
                  <c:v>70164</c:v>
                </c:pt>
                <c:pt idx="614">
                  <c:v>70019</c:v>
                </c:pt>
                <c:pt idx="615">
                  <c:v>70230</c:v>
                </c:pt>
                <c:pt idx="616">
                  <c:v>69869</c:v>
                </c:pt>
                <c:pt idx="617">
                  <c:v>69654</c:v>
                </c:pt>
                <c:pt idx="618">
                  <c:v>69007</c:v>
                </c:pt>
                <c:pt idx="619">
                  <c:v>69512</c:v>
                </c:pt>
                <c:pt idx="620">
                  <c:v>69010</c:v>
                </c:pt>
                <c:pt idx="621">
                  <c:v>68810</c:v>
                </c:pt>
                <c:pt idx="622">
                  <c:v>68668</c:v>
                </c:pt>
                <c:pt idx="623">
                  <c:v>68478</c:v>
                </c:pt>
                <c:pt idx="624">
                  <c:v>68537</c:v>
                </c:pt>
                <c:pt idx="625">
                  <c:v>68247</c:v>
                </c:pt>
                <c:pt idx="626">
                  <c:v>68136</c:v>
                </c:pt>
                <c:pt idx="627">
                  <c:v>67910</c:v>
                </c:pt>
                <c:pt idx="628">
                  <c:v>67815</c:v>
                </c:pt>
                <c:pt idx="629">
                  <c:v>67791</c:v>
                </c:pt>
                <c:pt idx="630">
                  <c:v>67231</c:v>
                </c:pt>
                <c:pt idx="631">
                  <c:v>67479</c:v>
                </c:pt>
                <c:pt idx="632">
                  <c:v>67205</c:v>
                </c:pt>
                <c:pt idx="633">
                  <c:v>66928</c:v>
                </c:pt>
                <c:pt idx="634">
                  <c:v>66377</c:v>
                </c:pt>
                <c:pt idx="635">
                  <c:v>66775</c:v>
                </c:pt>
                <c:pt idx="636">
                  <c:v>66313</c:v>
                </c:pt>
                <c:pt idx="637">
                  <c:v>66371</c:v>
                </c:pt>
                <c:pt idx="638">
                  <c:v>65764</c:v>
                </c:pt>
                <c:pt idx="639">
                  <c:v>65972</c:v>
                </c:pt>
                <c:pt idx="640">
                  <c:v>65582</c:v>
                </c:pt>
                <c:pt idx="641">
                  <c:v>65535</c:v>
                </c:pt>
                <c:pt idx="642">
                  <c:v>65144</c:v>
                </c:pt>
                <c:pt idx="643">
                  <c:v>64951</c:v>
                </c:pt>
                <c:pt idx="644">
                  <c:v>65157</c:v>
                </c:pt>
                <c:pt idx="645">
                  <c:v>65090</c:v>
                </c:pt>
                <c:pt idx="646">
                  <c:v>64709</c:v>
                </c:pt>
                <c:pt idx="647">
                  <c:v>64384</c:v>
                </c:pt>
                <c:pt idx="648">
                  <c:v>64533</c:v>
                </c:pt>
                <c:pt idx="649">
                  <c:v>64180</c:v>
                </c:pt>
                <c:pt idx="650">
                  <c:v>64076</c:v>
                </c:pt>
                <c:pt idx="651">
                  <c:v>64324</c:v>
                </c:pt>
                <c:pt idx="652">
                  <c:v>63658</c:v>
                </c:pt>
                <c:pt idx="653">
                  <c:v>63769</c:v>
                </c:pt>
                <c:pt idx="654">
                  <c:v>63270</c:v>
                </c:pt>
                <c:pt idx="655">
                  <c:v>63628</c:v>
                </c:pt>
                <c:pt idx="656">
                  <c:v>63340</c:v>
                </c:pt>
                <c:pt idx="657">
                  <c:v>63266</c:v>
                </c:pt>
                <c:pt idx="658">
                  <c:v>63028</c:v>
                </c:pt>
                <c:pt idx="659">
                  <c:v>62843</c:v>
                </c:pt>
                <c:pt idx="660">
                  <c:v>62524</c:v>
                </c:pt>
                <c:pt idx="661">
                  <c:v>62544</c:v>
                </c:pt>
                <c:pt idx="662">
                  <c:v>62815</c:v>
                </c:pt>
                <c:pt idx="663">
                  <c:v>62460</c:v>
                </c:pt>
                <c:pt idx="664">
                  <c:v>62455</c:v>
                </c:pt>
                <c:pt idx="665">
                  <c:v>62116</c:v>
                </c:pt>
                <c:pt idx="666">
                  <c:v>62027</c:v>
                </c:pt>
                <c:pt idx="667">
                  <c:v>62299</c:v>
                </c:pt>
                <c:pt idx="668">
                  <c:v>61786</c:v>
                </c:pt>
                <c:pt idx="669">
                  <c:v>62267</c:v>
                </c:pt>
                <c:pt idx="670">
                  <c:v>61711</c:v>
                </c:pt>
                <c:pt idx="671">
                  <c:v>61629</c:v>
                </c:pt>
                <c:pt idx="672">
                  <c:v>61813</c:v>
                </c:pt>
                <c:pt idx="673">
                  <c:v>61409</c:v>
                </c:pt>
                <c:pt idx="674">
                  <c:v>61319</c:v>
                </c:pt>
                <c:pt idx="675">
                  <c:v>61237</c:v>
                </c:pt>
                <c:pt idx="676">
                  <c:v>61215</c:v>
                </c:pt>
                <c:pt idx="677">
                  <c:v>61100</c:v>
                </c:pt>
                <c:pt idx="678">
                  <c:v>60646</c:v>
                </c:pt>
                <c:pt idx="679">
                  <c:v>60599</c:v>
                </c:pt>
                <c:pt idx="680">
                  <c:v>60378</c:v>
                </c:pt>
                <c:pt idx="681">
                  <c:v>59999</c:v>
                </c:pt>
                <c:pt idx="682">
                  <c:v>60041</c:v>
                </c:pt>
                <c:pt idx="683">
                  <c:v>60293</c:v>
                </c:pt>
                <c:pt idx="684">
                  <c:v>59777</c:v>
                </c:pt>
                <c:pt idx="685">
                  <c:v>59719</c:v>
                </c:pt>
                <c:pt idx="686">
                  <c:v>59718</c:v>
                </c:pt>
                <c:pt idx="687">
                  <c:v>59328</c:v>
                </c:pt>
                <c:pt idx="688">
                  <c:v>58947</c:v>
                </c:pt>
                <c:pt idx="689">
                  <c:v>59187</c:v>
                </c:pt>
                <c:pt idx="690">
                  <c:v>58456</c:v>
                </c:pt>
                <c:pt idx="691">
                  <c:v>58610</c:v>
                </c:pt>
                <c:pt idx="692">
                  <c:v>58542</c:v>
                </c:pt>
                <c:pt idx="693">
                  <c:v>58321</c:v>
                </c:pt>
                <c:pt idx="694">
                  <c:v>57970</c:v>
                </c:pt>
                <c:pt idx="695">
                  <c:v>57579</c:v>
                </c:pt>
                <c:pt idx="696">
                  <c:v>58031</c:v>
                </c:pt>
                <c:pt idx="697">
                  <c:v>57652</c:v>
                </c:pt>
                <c:pt idx="698">
                  <c:v>57099</c:v>
                </c:pt>
                <c:pt idx="699">
                  <c:v>57196</c:v>
                </c:pt>
                <c:pt idx="700">
                  <c:v>56833</c:v>
                </c:pt>
                <c:pt idx="701">
                  <c:v>56810</c:v>
                </c:pt>
                <c:pt idx="702">
                  <c:v>56688</c:v>
                </c:pt>
                <c:pt idx="703">
                  <c:v>56117</c:v>
                </c:pt>
                <c:pt idx="704">
                  <c:v>56204</c:v>
                </c:pt>
                <c:pt idx="705">
                  <c:v>55857</c:v>
                </c:pt>
                <c:pt idx="706">
                  <c:v>55957</c:v>
                </c:pt>
                <c:pt idx="707">
                  <c:v>55918</c:v>
                </c:pt>
                <c:pt idx="708">
                  <c:v>55863</c:v>
                </c:pt>
                <c:pt idx="709">
                  <c:v>55728</c:v>
                </c:pt>
                <c:pt idx="710">
                  <c:v>55481</c:v>
                </c:pt>
                <c:pt idx="711">
                  <c:v>55626</c:v>
                </c:pt>
                <c:pt idx="712">
                  <c:v>55067</c:v>
                </c:pt>
                <c:pt idx="713">
                  <c:v>55225</c:v>
                </c:pt>
                <c:pt idx="714">
                  <c:v>55178</c:v>
                </c:pt>
                <c:pt idx="715">
                  <c:v>55295</c:v>
                </c:pt>
                <c:pt idx="716">
                  <c:v>54715</c:v>
                </c:pt>
                <c:pt idx="717">
                  <c:v>54944</c:v>
                </c:pt>
                <c:pt idx="718">
                  <c:v>54832</c:v>
                </c:pt>
                <c:pt idx="719">
                  <c:v>54888</c:v>
                </c:pt>
                <c:pt idx="720">
                  <c:v>54306</c:v>
                </c:pt>
                <c:pt idx="721">
                  <c:v>54254</c:v>
                </c:pt>
                <c:pt idx="722">
                  <c:v>54078</c:v>
                </c:pt>
                <c:pt idx="723">
                  <c:v>54317</c:v>
                </c:pt>
                <c:pt idx="724">
                  <c:v>53897</c:v>
                </c:pt>
                <c:pt idx="725">
                  <c:v>54143</c:v>
                </c:pt>
                <c:pt idx="726">
                  <c:v>54135</c:v>
                </c:pt>
                <c:pt idx="727">
                  <c:v>54009</c:v>
                </c:pt>
                <c:pt idx="728">
                  <c:v>54260</c:v>
                </c:pt>
                <c:pt idx="729">
                  <c:v>54109</c:v>
                </c:pt>
                <c:pt idx="730">
                  <c:v>53679</c:v>
                </c:pt>
                <c:pt idx="731">
                  <c:v>53828</c:v>
                </c:pt>
                <c:pt idx="732">
                  <c:v>53793</c:v>
                </c:pt>
                <c:pt idx="733">
                  <c:v>53627</c:v>
                </c:pt>
                <c:pt idx="734">
                  <c:v>53622</c:v>
                </c:pt>
                <c:pt idx="735">
                  <c:v>53837</c:v>
                </c:pt>
                <c:pt idx="736">
                  <c:v>53728</c:v>
                </c:pt>
                <c:pt idx="737">
                  <c:v>53517</c:v>
                </c:pt>
                <c:pt idx="738">
                  <c:v>53925</c:v>
                </c:pt>
                <c:pt idx="739">
                  <c:v>53625</c:v>
                </c:pt>
                <c:pt idx="740">
                  <c:v>53421</c:v>
                </c:pt>
                <c:pt idx="741">
                  <c:v>53128</c:v>
                </c:pt>
                <c:pt idx="742">
                  <c:v>53184</c:v>
                </c:pt>
                <c:pt idx="743">
                  <c:v>53044</c:v>
                </c:pt>
                <c:pt idx="744">
                  <c:v>52615</c:v>
                </c:pt>
                <c:pt idx="745">
                  <c:v>52761</c:v>
                </c:pt>
                <c:pt idx="746">
                  <c:v>52381</c:v>
                </c:pt>
                <c:pt idx="747">
                  <c:v>52342</c:v>
                </c:pt>
                <c:pt idx="748">
                  <c:v>52160</c:v>
                </c:pt>
                <c:pt idx="749">
                  <c:v>51866</c:v>
                </c:pt>
                <c:pt idx="750">
                  <c:v>51770</c:v>
                </c:pt>
                <c:pt idx="751">
                  <c:v>51963</c:v>
                </c:pt>
                <c:pt idx="752">
                  <c:v>52149</c:v>
                </c:pt>
                <c:pt idx="753">
                  <c:v>52147</c:v>
                </c:pt>
                <c:pt idx="754">
                  <c:v>52505</c:v>
                </c:pt>
                <c:pt idx="755">
                  <c:v>52800</c:v>
                </c:pt>
                <c:pt idx="756">
                  <c:v>52395</c:v>
                </c:pt>
                <c:pt idx="757">
                  <c:v>52789</c:v>
                </c:pt>
                <c:pt idx="758">
                  <c:v>52548</c:v>
                </c:pt>
                <c:pt idx="759">
                  <c:v>52770</c:v>
                </c:pt>
                <c:pt idx="760">
                  <c:v>53264</c:v>
                </c:pt>
                <c:pt idx="761">
                  <c:v>52899</c:v>
                </c:pt>
                <c:pt idx="762">
                  <c:v>53538</c:v>
                </c:pt>
                <c:pt idx="763">
                  <c:v>53405</c:v>
                </c:pt>
                <c:pt idx="764">
                  <c:v>53578</c:v>
                </c:pt>
                <c:pt idx="765">
                  <c:v>53228</c:v>
                </c:pt>
                <c:pt idx="766">
                  <c:v>53180</c:v>
                </c:pt>
                <c:pt idx="767">
                  <c:v>52905</c:v>
                </c:pt>
                <c:pt idx="768">
                  <c:v>52909</c:v>
                </c:pt>
                <c:pt idx="769">
                  <c:v>52207</c:v>
                </c:pt>
                <c:pt idx="770">
                  <c:v>52303</c:v>
                </c:pt>
                <c:pt idx="771">
                  <c:v>52054</c:v>
                </c:pt>
                <c:pt idx="772">
                  <c:v>51556</c:v>
                </c:pt>
                <c:pt idx="773">
                  <c:v>51558</c:v>
                </c:pt>
                <c:pt idx="774">
                  <c:v>51163</c:v>
                </c:pt>
                <c:pt idx="775">
                  <c:v>50884</c:v>
                </c:pt>
                <c:pt idx="776">
                  <c:v>50448</c:v>
                </c:pt>
                <c:pt idx="777">
                  <c:v>50329</c:v>
                </c:pt>
                <c:pt idx="778">
                  <c:v>49976</c:v>
                </c:pt>
                <c:pt idx="779">
                  <c:v>49887</c:v>
                </c:pt>
                <c:pt idx="780">
                  <c:v>49806</c:v>
                </c:pt>
                <c:pt idx="781">
                  <c:v>49431</c:v>
                </c:pt>
                <c:pt idx="782">
                  <c:v>49575</c:v>
                </c:pt>
                <c:pt idx="783">
                  <c:v>48974</c:v>
                </c:pt>
                <c:pt idx="784">
                  <c:v>49154</c:v>
                </c:pt>
                <c:pt idx="785">
                  <c:v>48780</c:v>
                </c:pt>
                <c:pt idx="786">
                  <c:v>48740</c:v>
                </c:pt>
                <c:pt idx="787">
                  <c:v>48165</c:v>
                </c:pt>
                <c:pt idx="788">
                  <c:v>48070</c:v>
                </c:pt>
                <c:pt idx="789">
                  <c:v>48037</c:v>
                </c:pt>
                <c:pt idx="790">
                  <c:v>47436</c:v>
                </c:pt>
                <c:pt idx="791">
                  <c:v>47359</c:v>
                </c:pt>
                <c:pt idx="792">
                  <c:v>47216</c:v>
                </c:pt>
                <c:pt idx="793">
                  <c:v>47378</c:v>
                </c:pt>
                <c:pt idx="794">
                  <c:v>47062</c:v>
                </c:pt>
                <c:pt idx="795">
                  <c:v>47236</c:v>
                </c:pt>
                <c:pt idx="796">
                  <c:v>46722</c:v>
                </c:pt>
                <c:pt idx="797">
                  <c:v>46601</c:v>
                </c:pt>
                <c:pt idx="798">
                  <c:v>46402</c:v>
                </c:pt>
                <c:pt idx="799">
                  <c:v>46235</c:v>
                </c:pt>
                <c:pt idx="800">
                  <c:v>45948</c:v>
                </c:pt>
                <c:pt idx="801">
                  <c:v>46037</c:v>
                </c:pt>
                <c:pt idx="802">
                  <c:v>45510</c:v>
                </c:pt>
                <c:pt idx="803">
                  <c:v>45556</c:v>
                </c:pt>
                <c:pt idx="804">
                  <c:v>45415</c:v>
                </c:pt>
                <c:pt idx="805">
                  <c:v>45018</c:v>
                </c:pt>
                <c:pt idx="806">
                  <c:v>44766</c:v>
                </c:pt>
                <c:pt idx="807">
                  <c:v>44371</c:v>
                </c:pt>
                <c:pt idx="808">
                  <c:v>44289</c:v>
                </c:pt>
                <c:pt idx="809">
                  <c:v>44002</c:v>
                </c:pt>
                <c:pt idx="810">
                  <c:v>43336</c:v>
                </c:pt>
                <c:pt idx="811">
                  <c:v>43055</c:v>
                </c:pt>
                <c:pt idx="812">
                  <c:v>43138</c:v>
                </c:pt>
                <c:pt idx="813">
                  <c:v>42433</c:v>
                </c:pt>
                <c:pt idx="814">
                  <c:v>42351</c:v>
                </c:pt>
                <c:pt idx="815">
                  <c:v>42087</c:v>
                </c:pt>
                <c:pt idx="816">
                  <c:v>41573</c:v>
                </c:pt>
                <c:pt idx="817">
                  <c:v>41158</c:v>
                </c:pt>
                <c:pt idx="818">
                  <c:v>41301</c:v>
                </c:pt>
                <c:pt idx="819">
                  <c:v>41145</c:v>
                </c:pt>
                <c:pt idx="820">
                  <c:v>40822</c:v>
                </c:pt>
                <c:pt idx="821">
                  <c:v>40729</c:v>
                </c:pt>
                <c:pt idx="822">
                  <c:v>41046</c:v>
                </c:pt>
                <c:pt idx="823">
                  <c:v>41351</c:v>
                </c:pt>
                <c:pt idx="824">
                  <c:v>41429</c:v>
                </c:pt>
                <c:pt idx="825">
                  <c:v>41506</c:v>
                </c:pt>
                <c:pt idx="826">
                  <c:v>41777</c:v>
                </c:pt>
                <c:pt idx="827">
                  <c:v>42012</c:v>
                </c:pt>
                <c:pt idx="828">
                  <c:v>42244</c:v>
                </c:pt>
                <c:pt idx="829">
                  <c:v>42124</c:v>
                </c:pt>
                <c:pt idx="830">
                  <c:v>42047</c:v>
                </c:pt>
                <c:pt idx="831">
                  <c:v>42369</c:v>
                </c:pt>
                <c:pt idx="832">
                  <c:v>42506</c:v>
                </c:pt>
                <c:pt idx="833">
                  <c:v>42214</c:v>
                </c:pt>
                <c:pt idx="834">
                  <c:v>42815</c:v>
                </c:pt>
                <c:pt idx="835">
                  <c:v>42719</c:v>
                </c:pt>
                <c:pt idx="836">
                  <c:v>42510</c:v>
                </c:pt>
                <c:pt idx="837">
                  <c:v>42473</c:v>
                </c:pt>
                <c:pt idx="838">
                  <c:v>42572</c:v>
                </c:pt>
                <c:pt idx="839">
                  <c:v>42661</c:v>
                </c:pt>
                <c:pt idx="840">
                  <c:v>42261</c:v>
                </c:pt>
                <c:pt idx="841">
                  <c:v>42509</c:v>
                </c:pt>
                <c:pt idx="842">
                  <c:v>42686</c:v>
                </c:pt>
                <c:pt idx="843">
                  <c:v>42503</c:v>
                </c:pt>
                <c:pt idx="844">
                  <c:v>42698</c:v>
                </c:pt>
                <c:pt idx="845">
                  <c:v>42969</c:v>
                </c:pt>
                <c:pt idx="846">
                  <c:v>42609</c:v>
                </c:pt>
                <c:pt idx="847">
                  <c:v>42855</c:v>
                </c:pt>
                <c:pt idx="848">
                  <c:v>43047</c:v>
                </c:pt>
                <c:pt idx="849">
                  <c:v>43298</c:v>
                </c:pt>
                <c:pt idx="850">
                  <c:v>43292</c:v>
                </c:pt>
                <c:pt idx="851">
                  <c:v>43536</c:v>
                </c:pt>
                <c:pt idx="852">
                  <c:v>43809</c:v>
                </c:pt>
                <c:pt idx="853">
                  <c:v>44072</c:v>
                </c:pt>
                <c:pt idx="854">
                  <c:v>44148</c:v>
                </c:pt>
                <c:pt idx="855">
                  <c:v>44686</c:v>
                </c:pt>
                <c:pt idx="856">
                  <c:v>45184</c:v>
                </c:pt>
                <c:pt idx="857">
                  <c:v>45655</c:v>
                </c:pt>
                <c:pt idx="858">
                  <c:v>46232</c:v>
                </c:pt>
                <c:pt idx="859">
                  <c:v>46390</c:v>
                </c:pt>
                <c:pt idx="860">
                  <c:v>47354</c:v>
                </c:pt>
                <c:pt idx="861">
                  <c:v>48096</c:v>
                </c:pt>
                <c:pt idx="862">
                  <c:v>48498</c:v>
                </c:pt>
                <c:pt idx="863">
                  <c:v>49209</c:v>
                </c:pt>
                <c:pt idx="864">
                  <c:v>49611</c:v>
                </c:pt>
                <c:pt idx="865">
                  <c:v>49943</c:v>
                </c:pt>
                <c:pt idx="866">
                  <c:v>50421</c:v>
                </c:pt>
                <c:pt idx="867">
                  <c:v>50310</c:v>
                </c:pt>
                <c:pt idx="868">
                  <c:v>50345</c:v>
                </c:pt>
                <c:pt idx="869">
                  <c:v>50035</c:v>
                </c:pt>
                <c:pt idx="870">
                  <c:v>50505</c:v>
                </c:pt>
                <c:pt idx="871">
                  <c:v>49904</c:v>
                </c:pt>
                <c:pt idx="872">
                  <c:v>49315</c:v>
                </c:pt>
                <c:pt idx="873">
                  <c:v>48735</c:v>
                </c:pt>
                <c:pt idx="874">
                  <c:v>48070</c:v>
                </c:pt>
                <c:pt idx="875">
                  <c:v>47427</c:v>
                </c:pt>
                <c:pt idx="876">
                  <c:v>46705</c:v>
                </c:pt>
                <c:pt idx="877">
                  <c:v>45922</c:v>
                </c:pt>
                <c:pt idx="878">
                  <c:v>45307</c:v>
                </c:pt>
                <c:pt idx="879">
                  <c:v>44898</c:v>
                </c:pt>
                <c:pt idx="880">
                  <c:v>43983</c:v>
                </c:pt>
                <c:pt idx="881">
                  <c:v>43348</c:v>
                </c:pt>
                <c:pt idx="882">
                  <c:v>43131</c:v>
                </c:pt>
                <c:pt idx="883">
                  <c:v>42344</c:v>
                </c:pt>
                <c:pt idx="884">
                  <c:v>41813</c:v>
                </c:pt>
                <c:pt idx="885">
                  <c:v>41721</c:v>
                </c:pt>
                <c:pt idx="886">
                  <c:v>41324</c:v>
                </c:pt>
                <c:pt idx="887">
                  <c:v>41143</c:v>
                </c:pt>
                <c:pt idx="888">
                  <c:v>40757</c:v>
                </c:pt>
                <c:pt idx="889">
                  <c:v>40394</c:v>
                </c:pt>
                <c:pt idx="890">
                  <c:v>40373</c:v>
                </c:pt>
                <c:pt idx="891">
                  <c:v>39936</c:v>
                </c:pt>
                <c:pt idx="892">
                  <c:v>39925</c:v>
                </c:pt>
                <c:pt idx="893">
                  <c:v>39612</c:v>
                </c:pt>
                <c:pt idx="894">
                  <c:v>39353</c:v>
                </c:pt>
                <c:pt idx="895">
                  <c:v>39184</c:v>
                </c:pt>
                <c:pt idx="896">
                  <c:v>39102</c:v>
                </c:pt>
                <c:pt idx="897">
                  <c:v>38915</c:v>
                </c:pt>
                <c:pt idx="898">
                  <c:v>38827</c:v>
                </c:pt>
                <c:pt idx="899">
                  <c:v>38911</c:v>
                </c:pt>
                <c:pt idx="900">
                  <c:v>38676</c:v>
                </c:pt>
                <c:pt idx="901">
                  <c:v>38427</c:v>
                </c:pt>
                <c:pt idx="902">
                  <c:v>38357</c:v>
                </c:pt>
                <c:pt idx="903">
                  <c:v>38298</c:v>
                </c:pt>
                <c:pt idx="904">
                  <c:v>38362</c:v>
                </c:pt>
                <c:pt idx="905">
                  <c:v>38002</c:v>
                </c:pt>
                <c:pt idx="906">
                  <c:v>37685</c:v>
                </c:pt>
                <c:pt idx="907">
                  <c:v>37942</c:v>
                </c:pt>
                <c:pt idx="908">
                  <c:v>37566</c:v>
                </c:pt>
                <c:pt idx="909">
                  <c:v>37370</c:v>
                </c:pt>
                <c:pt idx="910">
                  <c:v>37562</c:v>
                </c:pt>
                <c:pt idx="911">
                  <c:v>37148</c:v>
                </c:pt>
                <c:pt idx="912">
                  <c:v>37304</c:v>
                </c:pt>
                <c:pt idx="913">
                  <c:v>37339</c:v>
                </c:pt>
                <c:pt idx="914">
                  <c:v>36802</c:v>
                </c:pt>
                <c:pt idx="915">
                  <c:v>37497</c:v>
                </c:pt>
                <c:pt idx="916">
                  <c:v>37187</c:v>
                </c:pt>
                <c:pt idx="917">
                  <c:v>36757</c:v>
                </c:pt>
                <c:pt idx="918">
                  <c:v>36729</c:v>
                </c:pt>
                <c:pt idx="919">
                  <c:v>36713</c:v>
                </c:pt>
                <c:pt idx="920">
                  <c:v>36501</c:v>
                </c:pt>
                <c:pt idx="921">
                  <c:v>36608</c:v>
                </c:pt>
                <c:pt idx="922">
                  <c:v>36343</c:v>
                </c:pt>
                <c:pt idx="923">
                  <c:v>36259</c:v>
                </c:pt>
                <c:pt idx="924">
                  <c:v>36381</c:v>
                </c:pt>
                <c:pt idx="925">
                  <c:v>36290</c:v>
                </c:pt>
                <c:pt idx="926">
                  <c:v>36023</c:v>
                </c:pt>
                <c:pt idx="927">
                  <c:v>35991</c:v>
                </c:pt>
                <c:pt idx="928">
                  <c:v>35846</c:v>
                </c:pt>
                <c:pt idx="929">
                  <c:v>35602</c:v>
                </c:pt>
                <c:pt idx="930">
                  <c:v>35400</c:v>
                </c:pt>
                <c:pt idx="931">
                  <c:v>35338</c:v>
                </c:pt>
                <c:pt idx="932">
                  <c:v>35219</c:v>
                </c:pt>
                <c:pt idx="933">
                  <c:v>35181</c:v>
                </c:pt>
                <c:pt idx="934">
                  <c:v>35182</c:v>
                </c:pt>
                <c:pt idx="935">
                  <c:v>34719</c:v>
                </c:pt>
                <c:pt idx="936">
                  <c:v>34728</c:v>
                </c:pt>
                <c:pt idx="937">
                  <c:v>34829</c:v>
                </c:pt>
                <c:pt idx="938">
                  <c:v>34599</c:v>
                </c:pt>
                <c:pt idx="939">
                  <c:v>34402</c:v>
                </c:pt>
                <c:pt idx="940">
                  <c:v>34222</c:v>
                </c:pt>
                <c:pt idx="941">
                  <c:v>34278</c:v>
                </c:pt>
                <c:pt idx="942">
                  <c:v>34180</c:v>
                </c:pt>
                <c:pt idx="943">
                  <c:v>33856</c:v>
                </c:pt>
                <c:pt idx="944">
                  <c:v>33863</c:v>
                </c:pt>
                <c:pt idx="945">
                  <c:v>33603</c:v>
                </c:pt>
                <c:pt idx="946">
                  <c:v>33297</c:v>
                </c:pt>
                <c:pt idx="947">
                  <c:v>33443</c:v>
                </c:pt>
                <c:pt idx="948">
                  <c:v>33216</c:v>
                </c:pt>
                <c:pt idx="949">
                  <c:v>32986</c:v>
                </c:pt>
                <c:pt idx="950">
                  <c:v>32877</c:v>
                </c:pt>
                <c:pt idx="951">
                  <c:v>32934</c:v>
                </c:pt>
                <c:pt idx="952">
                  <c:v>33066</c:v>
                </c:pt>
                <c:pt idx="953">
                  <c:v>32610</c:v>
                </c:pt>
                <c:pt idx="954">
                  <c:v>32623</c:v>
                </c:pt>
                <c:pt idx="955">
                  <c:v>32317</c:v>
                </c:pt>
                <c:pt idx="956">
                  <c:v>32331</c:v>
                </c:pt>
                <c:pt idx="957">
                  <c:v>32258</c:v>
                </c:pt>
                <c:pt idx="958">
                  <c:v>31957</c:v>
                </c:pt>
                <c:pt idx="959">
                  <c:v>31833</c:v>
                </c:pt>
                <c:pt idx="960">
                  <c:v>31633</c:v>
                </c:pt>
                <c:pt idx="961">
                  <c:v>31570</c:v>
                </c:pt>
                <c:pt idx="962">
                  <c:v>31490</c:v>
                </c:pt>
                <c:pt idx="963">
                  <c:v>31268</c:v>
                </c:pt>
                <c:pt idx="964">
                  <c:v>31023</c:v>
                </c:pt>
                <c:pt idx="965">
                  <c:v>30905</c:v>
                </c:pt>
                <c:pt idx="966">
                  <c:v>30941</c:v>
                </c:pt>
                <c:pt idx="967">
                  <c:v>30719</c:v>
                </c:pt>
                <c:pt idx="968">
                  <c:v>30621</c:v>
                </c:pt>
                <c:pt idx="969">
                  <c:v>30345</c:v>
                </c:pt>
                <c:pt idx="970">
                  <c:v>30627</c:v>
                </c:pt>
                <c:pt idx="971">
                  <c:v>30113</c:v>
                </c:pt>
                <c:pt idx="972">
                  <c:v>29995</c:v>
                </c:pt>
                <c:pt idx="973">
                  <c:v>30211</c:v>
                </c:pt>
                <c:pt idx="974">
                  <c:v>30091</c:v>
                </c:pt>
                <c:pt idx="975">
                  <c:v>29969</c:v>
                </c:pt>
                <c:pt idx="976">
                  <c:v>29834</c:v>
                </c:pt>
                <c:pt idx="977">
                  <c:v>29679</c:v>
                </c:pt>
                <c:pt idx="978">
                  <c:v>29500</c:v>
                </c:pt>
                <c:pt idx="979">
                  <c:v>29601</c:v>
                </c:pt>
                <c:pt idx="980">
                  <c:v>29384</c:v>
                </c:pt>
                <c:pt idx="981">
                  <c:v>29433</c:v>
                </c:pt>
                <c:pt idx="982">
                  <c:v>29364</c:v>
                </c:pt>
                <c:pt idx="983">
                  <c:v>29347</c:v>
                </c:pt>
                <c:pt idx="984">
                  <c:v>29094</c:v>
                </c:pt>
                <c:pt idx="985">
                  <c:v>29064</c:v>
                </c:pt>
                <c:pt idx="986">
                  <c:v>28804</c:v>
                </c:pt>
                <c:pt idx="987">
                  <c:v>28657</c:v>
                </c:pt>
                <c:pt idx="988">
                  <c:v>29034</c:v>
                </c:pt>
                <c:pt idx="989">
                  <c:v>29016</c:v>
                </c:pt>
                <c:pt idx="990">
                  <c:v>28774</c:v>
                </c:pt>
                <c:pt idx="991">
                  <c:v>28722</c:v>
                </c:pt>
                <c:pt idx="992">
                  <c:v>28806</c:v>
                </c:pt>
                <c:pt idx="993">
                  <c:v>28672</c:v>
                </c:pt>
                <c:pt idx="994">
                  <c:v>28833</c:v>
                </c:pt>
                <c:pt idx="995">
                  <c:v>28675</c:v>
                </c:pt>
                <c:pt idx="996">
                  <c:v>28707</c:v>
                </c:pt>
                <c:pt idx="997">
                  <c:v>28578</c:v>
                </c:pt>
                <c:pt idx="998">
                  <c:v>28753</c:v>
                </c:pt>
                <c:pt idx="999">
                  <c:v>28539</c:v>
                </c:pt>
                <c:pt idx="1000">
                  <c:v>28161</c:v>
                </c:pt>
                <c:pt idx="1001">
                  <c:v>28468</c:v>
                </c:pt>
                <c:pt idx="1002">
                  <c:v>28269</c:v>
                </c:pt>
                <c:pt idx="1003">
                  <c:v>28502</c:v>
                </c:pt>
                <c:pt idx="1004">
                  <c:v>28301</c:v>
                </c:pt>
                <c:pt idx="1005">
                  <c:v>28509</c:v>
                </c:pt>
                <c:pt idx="1006">
                  <c:v>28559</c:v>
                </c:pt>
                <c:pt idx="1007">
                  <c:v>28477</c:v>
                </c:pt>
                <c:pt idx="1008">
                  <c:v>28404</c:v>
                </c:pt>
                <c:pt idx="1009">
                  <c:v>28341</c:v>
                </c:pt>
                <c:pt idx="1010">
                  <c:v>28319</c:v>
                </c:pt>
                <c:pt idx="1011">
                  <c:v>28287</c:v>
                </c:pt>
                <c:pt idx="1012">
                  <c:v>28216</c:v>
                </c:pt>
                <c:pt idx="1013">
                  <c:v>27857</c:v>
                </c:pt>
                <c:pt idx="1014">
                  <c:v>27941</c:v>
                </c:pt>
                <c:pt idx="1015">
                  <c:v>27930</c:v>
                </c:pt>
                <c:pt idx="1016">
                  <c:v>27971</c:v>
                </c:pt>
                <c:pt idx="1017">
                  <c:v>27993</c:v>
                </c:pt>
                <c:pt idx="1018">
                  <c:v>27910</c:v>
                </c:pt>
                <c:pt idx="1019">
                  <c:v>27877</c:v>
                </c:pt>
                <c:pt idx="1020">
                  <c:v>27885</c:v>
                </c:pt>
                <c:pt idx="1021">
                  <c:v>27917</c:v>
                </c:pt>
                <c:pt idx="1022">
                  <c:v>27909</c:v>
                </c:pt>
                <c:pt idx="1023">
                  <c:v>27825</c:v>
                </c:pt>
                <c:pt idx="1024">
                  <c:v>27698</c:v>
                </c:pt>
                <c:pt idx="1025">
                  <c:v>27797</c:v>
                </c:pt>
                <c:pt idx="1026">
                  <c:v>28063</c:v>
                </c:pt>
                <c:pt idx="1027">
                  <c:v>27615</c:v>
                </c:pt>
                <c:pt idx="1028">
                  <c:v>27642</c:v>
                </c:pt>
                <c:pt idx="1029">
                  <c:v>27806</c:v>
                </c:pt>
                <c:pt idx="1030">
                  <c:v>27555</c:v>
                </c:pt>
                <c:pt idx="1031">
                  <c:v>27520</c:v>
                </c:pt>
                <c:pt idx="1032">
                  <c:v>27388</c:v>
                </c:pt>
                <c:pt idx="1033">
                  <c:v>27387</c:v>
                </c:pt>
                <c:pt idx="1034">
                  <c:v>27669</c:v>
                </c:pt>
                <c:pt idx="1035">
                  <c:v>27340</c:v>
                </c:pt>
                <c:pt idx="1036">
                  <c:v>27062</c:v>
                </c:pt>
                <c:pt idx="1037">
                  <c:v>27298</c:v>
                </c:pt>
                <c:pt idx="1038">
                  <c:v>27315</c:v>
                </c:pt>
                <c:pt idx="1039">
                  <c:v>27059</c:v>
                </c:pt>
                <c:pt idx="1040">
                  <c:v>27108</c:v>
                </c:pt>
                <c:pt idx="1041">
                  <c:v>27084</c:v>
                </c:pt>
                <c:pt idx="1042">
                  <c:v>27012</c:v>
                </c:pt>
                <c:pt idx="1043">
                  <c:v>26958</c:v>
                </c:pt>
                <c:pt idx="1044">
                  <c:v>27081</c:v>
                </c:pt>
                <c:pt idx="1045">
                  <c:v>26803</c:v>
                </c:pt>
                <c:pt idx="1046">
                  <c:v>26734</c:v>
                </c:pt>
                <c:pt idx="1047">
                  <c:v>26700</c:v>
                </c:pt>
                <c:pt idx="1048">
                  <c:v>26898</c:v>
                </c:pt>
                <c:pt idx="1049">
                  <c:v>26840</c:v>
                </c:pt>
                <c:pt idx="1050">
                  <c:v>26663</c:v>
                </c:pt>
                <c:pt idx="1051">
                  <c:v>26708</c:v>
                </c:pt>
                <c:pt idx="1052">
                  <c:v>26573</c:v>
                </c:pt>
                <c:pt idx="1053">
                  <c:v>26505</c:v>
                </c:pt>
                <c:pt idx="1054">
                  <c:v>26588</c:v>
                </c:pt>
                <c:pt idx="1055">
                  <c:v>26329</c:v>
                </c:pt>
                <c:pt idx="1056">
                  <c:v>26264</c:v>
                </c:pt>
                <c:pt idx="1057">
                  <c:v>26207</c:v>
                </c:pt>
                <c:pt idx="1058">
                  <c:v>26213</c:v>
                </c:pt>
                <c:pt idx="1059">
                  <c:v>25946</c:v>
                </c:pt>
                <c:pt idx="1060">
                  <c:v>25984</c:v>
                </c:pt>
                <c:pt idx="1061">
                  <c:v>25762</c:v>
                </c:pt>
                <c:pt idx="1062">
                  <c:v>25661</c:v>
                </c:pt>
                <c:pt idx="1063">
                  <c:v>25789</c:v>
                </c:pt>
                <c:pt idx="1064">
                  <c:v>25489</c:v>
                </c:pt>
                <c:pt idx="1065">
                  <c:v>25648</c:v>
                </c:pt>
                <c:pt idx="1066">
                  <c:v>25538</c:v>
                </c:pt>
                <c:pt idx="1067">
                  <c:v>25410</c:v>
                </c:pt>
                <c:pt idx="1068">
                  <c:v>25538</c:v>
                </c:pt>
                <c:pt idx="1069">
                  <c:v>25455</c:v>
                </c:pt>
                <c:pt idx="1070">
                  <c:v>25298</c:v>
                </c:pt>
                <c:pt idx="1071">
                  <c:v>25144</c:v>
                </c:pt>
                <c:pt idx="1072">
                  <c:v>25436</c:v>
                </c:pt>
                <c:pt idx="1073">
                  <c:v>25128</c:v>
                </c:pt>
                <c:pt idx="1074">
                  <c:v>25395</c:v>
                </c:pt>
                <c:pt idx="1075">
                  <c:v>25279</c:v>
                </c:pt>
                <c:pt idx="1076">
                  <c:v>24985</c:v>
                </c:pt>
                <c:pt idx="1077">
                  <c:v>24887</c:v>
                </c:pt>
                <c:pt idx="1078">
                  <c:v>24968</c:v>
                </c:pt>
                <c:pt idx="1079">
                  <c:v>25044</c:v>
                </c:pt>
                <c:pt idx="1080">
                  <c:v>25156</c:v>
                </c:pt>
                <c:pt idx="1081">
                  <c:v>24979</c:v>
                </c:pt>
                <c:pt idx="1082">
                  <c:v>24786</c:v>
                </c:pt>
                <c:pt idx="1083">
                  <c:v>24849</c:v>
                </c:pt>
                <c:pt idx="1084">
                  <c:v>24928</c:v>
                </c:pt>
                <c:pt idx="1085">
                  <c:v>24941</c:v>
                </c:pt>
                <c:pt idx="1086">
                  <c:v>24972</c:v>
                </c:pt>
                <c:pt idx="1087">
                  <c:v>25041</c:v>
                </c:pt>
                <c:pt idx="1088">
                  <c:v>25014</c:v>
                </c:pt>
                <c:pt idx="1089">
                  <c:v>25153</c:v>
                </c:pt>
                <c:pt idx="1090">
                  <c:v>25166</c:v>
                </c:pt>
                <c:pt idx="1091">
                  <c:v>24948</c:v>
                </c:pt>
                <c:pt idx="1092">
                  <c:v>25379</c:v>
                </c:pt>
                <c:pt idx="1093">
                  <c:v>25052</c:v>
                </c:pt>
                <c:pt idx="1094">
                  <c:v>24967</c:v>
                </c:pt>
                <c:pt idx="1095">
                  <c:v>24971</c:v>
                </c:pt>
                <c:pt idx="1096">
                  <c:v>24883</c:v>
                </c:pt>
                <c:pt idx="1097">
                  <c:v>24979</c:v>
                </c:pt>
                <c:pt idx="1098">
                  <c:v>24862</c:v>
                </c:pt>
                <c:pt idx="1099">
                  <c:v>24898</c:v>
                </c:pt>
                <c:pt idx="1100">
                  <c:v>24821</c:v>
                </c:pt>
                <c:pt idx="1101">
                  <c:v>24660</c:v>
                </c:pt>
                <c:pt idx="1102">
                  <c:v>24441</c:v>
                </c:pt>
                <c:pt idx="1103">
                  <c:v>24307</c:v>
                </c:pt>
                <c:pt idx="1104">
                  <c:v>24154</c:v>
                </c:pt>
                <c:pt idx="1105">
                  <c:v>24105</c:v>
                </c:pt>
                <c:pt idx="1106">
                  <c:v>24172</c:v>
                </c:pt>
                <c:pt idx="1107">
                  <c:v>23884</c:v>
                </c:pt>
                <c:pt idx="1108">
                  <c:v>23955</c:v>
                </c:pt>
                <c:pt idx="1109">
                  <c:v>23835</c:v>
                </c:pt>
                <c:pt idx="1110">
                  <c:v>23754</c:v>
                </c:pt>
                <c:pt idx="1111">
                  <c:v>23358</c:v>
                </c:pt>
                <c:pt idx="1112">
                  <c:v>23389</c:v>
                </c:pt>
                <c:pt idx="1113">
                  <c:v>23367</c:v>
                </c:pt>
                <c:pt idx="1114">
                  <c:v>23270</c:v>
                </c:pt>
                <c:pt idx="1115">
                  <c:v>23224</c:v>
                </c:pt>
                <c:pt idx="1116">
                  <c:v>23196</c:v>
                </c:pt>
                <c:pt idx="1117">
                  <c:v>22916</c:v>
                </c:pt>
                <c:pt idx="1118">
                  <c:v>22800</c:v>
                </c:pt>
                <c:pt idx="1119">
                  <c:v>22674</c:v>
                </c:pt>
                <c:pt idx="1120">
                  <c:v>22532</c:v>
                </c:pt>
                <c:pt idx="1121">
                  <c:v>22396</c:v>
                </c:pt>
                <c:pt idx="1122">
                  <c:v>22376</c:v>
                </c:pt>
                <c:pt idx="1123">
                  <c:v>22344</c:v>
                </c:pt>
                <c:pt idx="1124">
                  <c:v>22170</c:v>
                </c:pt>
                <c:pt idx="1125">
                  <c:v>21999</c:v>
                </c:pt>
                <c:pt idx="1126">
                  <c:v>22017</c:v>
                </c:pt>
                <c:pt idx="1127">
                  <c:v>21918</c:v>
                </c:pt>
                <c:pt idx="1128">
                  <c:v>21798</c:v>
                </c:pt>
                <c:pt idx="1129">
                  <c:v>21714</c:v>
                </c:pt>
                <c:pt idx="1130">
                  <c:v>21682</c:v>
                </c:pt>
                <c:pt idx="1131">
                  <c:v>21408</c:v>
                </c:pt>
                <c:pt idx="1132">
                  <c:v>21263</c:v>
                </c:pt>
                <c:pt idx="1133">
                  <c:v>21109</c:v>
                </c:pt>
                <c:pt idx="1134">
                  <c:v>21075</c:v>
                </c:pt>
                <c:pt idx="1135">
                  <c:v>21136</c:v>
                </c:pt>
                <c:pt idx="1136">
                  <c:v>20816</c:v>
                </c:pt>
                <c:pt idx="1137">
                  <c:v>20788</c:v>
                </c:pt>
                <c:pt idx="1138">
                  <c:v>20772</c:v>
                </c:pt>
                <c:pt idx="1139">
                  <c:v>20684</c:v>
                </c:pt>
                <c:pt idx="1140">
                  <c:v>20596</c:v>
                </c:pt>
                <c:pt idx="1141">
                  <c:v>20442</c:v>
                </c:pt>
                <c:pt idx="1142">
                  <c:v>20211</c:v>
                </c:pt>
                <c:pt idx="1143">
                  <c:v>20215</c:v>
                </c:pt>
                <c:pt idx="1144">
                  <c:v>20043</c:v>
                </c:pt>
                <c:pt idx="1145">
                  <c:v>20097</c:v>
                </c:pt>
                <c:pt idx="1146">
                  <c:v>19813</c:v>
                </c:pt>
                <c:pt idx="1147">
                  <c:v>19810</c:v>
                </c:pt>
                <c:pt idx="1148">
                  <c:v>19671</c:v>
                </c:pt>
                <c:pt idx="1149">
                  <c:v>19887</c:v>
                </c:pt>
                <c:pt idx="1150">
                  <c:v>19927</c:v>
                </c:pt>
                <c:pt idx="1151">
                  <c:v>19715</c:v>
                </c:pt>
                <c:pt idx="1152">
                  <c:v>19698</c:v>
                </c:pt>
                <c:pt idx="1153">
                  <c:v>19667</c:v>
                </c:pt>
                <c:pt idx="1154">
                  <c:v>19483</c:v>
                </c:pt>
                <c:pt idx="1155">
                  <c:v>19749</c:v>
                </c:pt>
                <c:pt idx="1156">
                  <c:v>19581</c:v>
                </c:pt>
                <c:pt idx="1157">
                  <c:v>19567</c:v>
                </c:pt>
                <c:pt idx="1158">
                  <c:v>19601</c:v>
                </c:pt>
                <c:pt idx="1159">
                  <c:v>19302</c:v>
                </c:pt>
                <c:pt idx="1160">
                  <c:v>19595</c:v>
                </c:pt>
                <c:pt idx="1161">
                  <c:v>19282</c:v>
                </c:pt>
                <c:pt idx="1162">
                  <c:v>19386</c:v>
                </c:pt>
                <c:pt idx="1163">
                  <c:v>19439</c:v>
                </c:pt>
                <c:pt idx="1164">
                  <c:v>19392</c:v>
                </c:pt>
                <c:pt idx="1165">
                  <c:v>19298</c:v>
                </c:pt>
                <c:pt idx="1166">
                  <c:v>19270</c:v>
                </c:pt>
                <c:pt idx="1167">
                  <c:v>19162</c:v>
                </c:pt>
                <c:pt idx="1168">
                  <c:v>19409</c:v>
                </c:pt>
                <c:pt idx="1169">
                  <c:v>19418</c:v>
                </c:pt>
                <c:pt idx="1170">
                  <c:v>19080</c:v>
                </c:pt>
                <c:pt idx="1171">
                  <c:v>19099</c:v>
                </c:pt>
                <c:pt idx="1172">
                  <c:v>19384</c:v>
                </c:pt>
                <c:pt idx="1173">
                  <c:v>19123</c:v>
                </c:pt>
                <c:pt idx="1174">
                  <c:v>19085</c:v>
                </c:pt>
                <c:pt idx="1175">
                  <c:v>19170</c:v>
                </c:pt>
                <c:pt idx="1176">
                  <c:v>19126</c:v>
                </c:pt>
                <c:pt idx="1177">
                  <c:v>18815</c:v>
                </c:pt>
                <c:pt idx="1178">
                  <c:v>19055</c:v>
                </c:pt>
                <c:pt idx="1179">
                  <c:v>18840</c:v>
                </c:pt>
                <c:pt idx="1180">
                  <c:v>18938</c:v>
                </c:pt>
                <c:pt idx="1181">
                  <c:v>18677</c:v>
                </c:pt>
                <c:pt idx="1182">
                  <c:v>18762</c:v>
                </c:pt>
                <c:pt idx="1183">
                  <c:v>18747</c:v>
                </c:pt>
                <c:pt idx="1184">
                  <c:v>18686</c:v>
                </c:pt>
                <c:pt idx="1185">
                  <c:v>18452</c:v>
                </c:pt>
                <c:pt idx="1186">
                  <c:v>18845</c:v>
                </c:pt>
                <c:pt idx="1187">
                  <c:v>18635</c:v>
                </c:pt>
                <c:pt idx="1188">
                  <c:v>18525</c:v>
                </c:pt>
                <c:pt idx="1189">
                  <c:v>18484</c:v>
                </c:pt>
                <c:pt idx="1190">
                  <c:v>18348</c:v>
                </c:pt>
                <c:pt idx="1191">
                  <c:v>18527</c:v>
                </c:pt>
                <c:pt idx="1192">
                  <c:v>18439</c:v>
                </c:pt>
                <c:pt idx="1193">
                  <c:v>18321</c:v>
                </c:pt>
                <c:pt idx="1194">
                  <c:v>18322</c:v>
                </c:pt>
                <c:pt idx="1195">
                  <c:v>18231</c:v>
                </c:pt>
                <c:pt idx="1196">
                  <c:v>18421</c:v>
                </c:pt>
                <c:pt idx="1197">
                  <c:v>18376</c:v>
                </c:pt>
                <c:pt idx="1198">
                  <c:v>18333</c:v>
                </c:pt>
                <c:pt idx="1199">
                  <c:v>18254</c:v>
                </c:pt>
                <c:pt idx="1200">
                  <c:v>18224</c:v>
                </c:pt>
                <c:pt idx="1201">
                  <c:v>18304</c:v>
                </c:pt>
                <c:pt idx="1202">
                  <c:v>18311</c:v>
                </c:pt>
                <c:pt idx="1203">
                  <c:v>18243</c:v>
                </c:pt>
                <c:pt idx="1204">
                  <c:v>18080</c:v>
                </c:pt>
                <c:pt idx="1205">
                  <c:v>18282</c:v>
                </c:pt>
                <c:pt idx="1206">
                  <c:v>18197</c:v>
                </c:pt>
                <c:pt idx="1207">
                  <c:v>18125</c:v>
                </c:pt>
                <c:pt idx="1208">
                  <c:v>18043</c:v>
                </c:pt>
                <c:pt idx="1209">
                  <c:v>17892</c:v>
                </c:pt>
                <c:pt idx="1210">
                  <c:v>17914</c:v>
                </c:pt>
                <c:pt idx="1211">
                  <c:v>17886</c:v>
                </c:pt>
                <c:pt idx="1212">
                  <c:v>17858</c:v>
                </c:pt>
                <c:pt idx="1213">
                  <c:v>17702</c:v>
                </c:pt>
                <c:pt idx="1214">
                  <c:v>17512</c:v>
                </c:pt>
                <c:pt idx="1215">
                  <c:v>17617</c:v>
                </c:pt>
                <c:pt idx="1216">
                  <c:v>17621</c:v>
                </c:pt>
                <c:pt idx="1217">
                  <c:v>17644</c:v>
                </c:pt>
                <c:pt idx="1218">
                  <c:v>17584</c:v>
                </c:pt>
                <c:pt idx="1219">
                  <c:v>17541</c:v>
                </c:pt>
                <c:pt idx="1220">
                  <c:v>17702</c:v>
                </c:pt>
                <c:pt idx="1221">
                  <c:v>17632</c:v>
                </c:pt>
                <c:pt idx="1222">
                  <c:v>17686</c:v>
                </c:pt>
                <c:pt idx="1223">
                  <c:v>17621</c:v>
                </c:pt>
                <c:pt idx="1224">
                  <c:v>17640</c:v>
                </c:pt>
                <c:pt idx="1225">
                  <c:v>17372</c:v>
                </c:pt>
                <c:pt idx="1226">
                  <c:v>17460</c:v>
                </c:pt>
                <c:pt idx="1227">
                  <c:v>17343</c:v>
                </c:pt>
                <c:pt idx="1228">
                  <c:v>17446</c:v>
                </c:pt>
                <c:pt idx="1229">
                  <c:v>17474</c:v>
                </c:pt>
                <c:pt idx="1230">
                  <c:v>17108</c:v>
                </c:pt>
                <c:pt idx="1231">
                  <c:v>17347</c:v>
                </c:pt>
                <c:pt idx="1232">
                  <c:v>17215</c:v>
                </c:pt>
                <c:pt idx="1233">
                  <c:v>17084</c:v>
                </c:pt>
                <c:pt idx="1234">
                  <c:v>17001</c:v>
                </c:pt>
                <c:pt idx="1235">
                  <c:v>17105</c:v>
                </c:pt>
                <c:pt idx="1236">
                  <c:v>17012</c:v>
                </c:pt>
                <c:pt idx="1237">
                  <c:v>17087</c:v>
                </c:pt>
                <c:pt idx="1238">
                  <c:v>16955</c:v>
                </c:pt>
                <c:pt idx="1239">
                  <c:v>16632</c:v>
                </c:pt>
                <c:pt idx="1240">
                  <c:v>16880</c:v>
                </c:pt>
                <c:pt idx="1241">
                  <c:v>16665</c:v>
                </c:pt>
                <c:pt idx="1242">
                  <c:v>16834</c:v>
                </c:pt>
                <c:pt idx="1243">
                  <c:v>16707</c:v>
                </c:pt>
                <c:pt idx="1244">
                  <c:v>16534</c:v>
                </c:pt>
                <c:pt idx="1245">
                  <c:v>16497</c:v>
                </c:pt>
                <c:pt idx="1246">
                  <c:v>16521</c:v>
                </c:pt>
                <c:pt idx="1247">
                  <c:v>16340</c:v>
                </c:pt>
                <c:pt idx="1248">
                  <c:v>16655</c:v>
                </c:pt>
                <c:pt idx="1249">
                  <c:v>16506</c:v>
                </c:pt>
                <c:pt idx="1250">
                  <c:v>17302</c:v>
                </c:pt>
                <c:pt idx="1251">
                  <c:v>16463</c:v>
                </c:pt>
                <c:pt idx="1252">
                  <c:v>16314</c:v>
                </c:pt>
                <c:pt idx="1253">
                  <c:v>16288</c:v>
                </c:pt>
                <c:pt idx="1254">
                  <c:v>16464</c:v>
                </c:pt>
                <c:pt idx="1255">
                  <c:v>16297</c:v>
                </c:pt>
                <c:pt idx="1256">
                  <c:v>16298</c:v>
                </c:pt>
                <c:pt idx="1257">
                  <c:v>16224</c:v>
                </c:pt>
                <c:pt idx="1258">
                  <c:v>16003</c:v>
                </c:pt>
                <c:pt idx="1259">
                  <c:v>16204</c:v>
                </c:pt>
                <c:pt idx="1260">
                  <c:v>16192</c:v>
                </c:pt>
                <c:pt idx="1261">
                  <c:v>16151</c:v>
                </c:pt>
                <c:pt idx="1262">
                  <c:v>16077</c:v>
                </c:pt>
                <c:pt idx="1263">
                  <c:v>16109</c:v>
                </c:pt>
                <c:pt idx="1264">
                  <c:v>16089</c:v>
                </c:pt>
                <c:pt idx="1265">
                  <c:v>16021</c:v>
                </c:pt>
                <c:pt idx="1266">
                  <c:v>15828</c:v>
                </c:pt>
                <c:pt idx="1267">
                  <c:v>15955</c:v>
                </c:pt>
                <c:pt idx="1268">
                  <c:v>15846</c:v>
                </c:pt>
                <c:pt idx="1269">
                  <c:v>15835</c:v>
                </c:pt>
                <c:pt idx="1270">
                  <c:v>15860</c:v>
                </c:pt>
                <c:pt idx="1271">
                  <c:v>15834</c:v>
                </c:pt>
                <c:pt idx="1272">
                  <c:v>15838</c:v>
                </c:pt>
                <c:pt idx="1273">
                  <c:v>15875</c:v>
                </c:pt>
                <c:pt idx="1274">
                  <c:v>15665</c:v>
                </c:pt>
                <c:pt idx="1275">
                  <c:v>15749</c:v>
                </c:pt>
                <c:pt idx="1276">
                  <c:v>15449</c:v>
                </c:pt>
                <c:pt idx="1277">
                  <c:v>15756</c:v>
                </c:pt>
                <c:pt idx="1278">
                  <c:v>15537</c:v>
                </c:pt>
                <c:pt idx="1279">
                  <c:v>15473</c:v>
                </c:pt>
                <c:pt idx="1280">
                  <c:v>15532</c:v>
                </c:pt>
                <c:pt idx="1281">
                  <c:v>15473</c:v>
                </c:pt>
                <c:pt idx="1282">
                  <c:v>15427</c:v>
                </c:pt>
                <c:pt idx="1283">
                  <c:v>15504</c:v>
                </c:pt>
                <c:pt idx="1284">
                  <c:v>15504</c:v>
                </c:pt>
                <c:pt idx="1285">
                  <c:v>15346</c:v>
                </c:pt>
                <c:pt idx="1286">
                  <c:v>15261</c:v>
                </c:pt>
                <c:pt idx="1287">
                  <c:v>15434</c:v>
                </c:pt>
                <c:pt idx="1288">
                  <c:v>15222</c:v>
                </c:pt>
                <c:pt idx="1289">
                  <c:v>15165</c:v>
                </c:pt>
                <c:pt idx="1290">
                  <c:v>15282</c:v>
                </c:pt>
                <c:pt idx="1291">
                  <c:v>14987</c:v>
                </c:pt>
                <c:pt idx="1292">
                  <c:v>15111</c:v>
                </c:pt>
                <c:pt idx="1293">
                  <c:v>15008</c:v>
                </c:pt>
                <c:pt idx="1294">
                  <c:v>15006</c:v>
                </c:pt>
                <c:pt idx="1295">
                  <c:v>14968</c:v>
                </c:pt>
                <c:pt idx="1296">
                  <c:v>14794</c:v>
                </c:pt>
                <c:pt idx="1297">
                  <c:v>14855</c:v>
                </c:pt>
                <c:pt idx="1298">
                  <c:v>14816</c:v>
                </c:pt>
                <c:pt idx="1299">
                  <c:v>14747</c:v>
                </c:pt>
                <c:pt idx="1300">
                  <c:v>14848</c:v>
                </c:pt>
                <c:pt idx="1301">
                  <c:v>14710</c:v>
                </c:pt>
                <c:pt idx="1302">
                  <c:v>14665</c:v>
                </c:pt>
                <c:pt idx="1303">
                  <c:v>14782</c:v>
                </c:pt>
                <c:pt idx="1304">
                  <c:v>14539</c:v>
                </c:pt>
                <c:pt idx="1305">
                  <c:v>14433</c:v>
                </c:pt>
                <c:pt idx="1306">
                  <c:v>14465</c:v>
                </c:pt>
                <c:pt idx="1307">
                  <c:v>14461</c:v>
                </c:pt>
                <c:pt idx="1308">
                  <c:v>14495</c:v>
                </c:pt>
                <c:pt idx="1309">
                  <c:v>14298</c:v>
                </c:pt>
                <c:pt idx="1310">
                  <c:v>14276</c:v>
                </c:pt>
                <c:pt idx="1311">
                  <c:v>14116</c:v>
                </c:pt>
                <c:pt idx="1312">
                  <c:v>14192</c:v>
                </c:pt>
                <c:pt idx="1313">
                  <c:v>14021</c:v>
                </c:pt>
                <c:pt idx="1314">
                  <c:v>14113</c:v>
                </c:pt>
                <c:pt idx="1315">
                  <c:v>14158</c:v>
                </c:pt>
                <c:pt idx="1316">
                  <c:v>14136</c:v>
                </c:pt>
                <c:pt idx="1317">
                  <c:v>14017</c:v>
                </c:pt>
                <c:pt idx="1318">
                  <c:v>13869</c:v>
                </c:pt>
                <c:pt idx="1319">
                  <c:v>13763</c:v>
                </c:pt>
                <c:pt idx="1320">
                  <c:v>13614</c:v>
                </c:pt>
                <c:pt idx="1321">
                  <c:v>13731</c:v>
                </c:pt>
                <c:pt idx="1322">
                  <c:v>13675</c:v>
                </c:pt>
                <c:pt idx="1323">
                  <c:v>13499</c:v>
                </c:pt>
                <c:pt idx="1324">
                  <c:v>13465</c:v>
                </c:pt>
                <c:pt idx="1325">
                  <c:v>13329</c:v>
                </c:pt>
                <c:pt idx="1326">
                  <c:v>13486</c:v>
                </c:pt>
                <c:pt idx="1327">
                  <c:v>13262</c:v>
                </c:pt>
                <c:pt idx="1328">
                  <c:v>13287</c:v>
                </c:pt>
                <c:pt idx="1329">
                  <c:v>13128</c:v>
                </c:pt>
                <c:pt idx="1330">
                  <c:v>13299</c:v>
                </c:pt>
                <c:pt idx="1331">
                  <c:v>13172</c:v>
                </c:pt>
                <c:pt idx="1332">
                  <c:v>13240</c:v>
                </c:pt>
                <c:pt idx="1333">
                  <c:v>13107</c:v>
                </c:pt>
                <c:pt idx="1334">
                  <c:v>12909</c:v>
                </c:pt>
                <c:pt idx="1335">
                  <c:v>12945</c:v>
                </c:pt>
                <c:pt idx="1336">
                  <c:v>12928</c:v>
                </c:pt>
                <c:pt idx="1337">
                  <c:v>12908</c:v>
                </c:pt>
                <c:pt idx="1338">
                  <c:v>12777</c:v>
                </c:pt>
                <c:pt idx="1339">
                  <c:v>12776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72576"/>
        <c:axId val="55274496"/>
      </c:scatterChart>
      <c:valAx>
        <c:axId val="55272576"/>
        <c:scaling>
          <c:orientation val="minMax"/>
          <c:max val="3000"/>
          <c:min val="1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Raman</a:t>
                </a:r>
                <a:r>
                  <a:rPr lang="en-US" sz="1200" baseline="0"/>
                  <a:t> Shift (cm</a:t>
                </a:r>
                <a:r>
                  <a:rPr lang="en-US" sz="1200" baseline="30000"/>
                  <a:t>-1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274496"/>
        <c:crosses val="autoZero"/>
        <c:crossBetween val="midCat"/>
      </c:valAx>
      <c:valAx>
        <c:axId val="55274496"/>
        <c:scaling>
          <c:orientation val="minMax"/>
          <c:max val="86000"/>
          <c:min val="25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5272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0.32986</cdr:y>
    </cdr:from>
    <cdr:to>
      <cdr:x>0.5</cdr:x>
      <cdr:y>0.66319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9048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0.76771</cdr:x>
      <cdr:y>0.50278</cdr:y>
    </cdr:from>
    <cdr:to>
      <cdr:x>0.96742</cdr:x>
      <cdr:y>0.83611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5083" y="13792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E0122-9673-47EC-ABE0-DB6E75484D02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3F0C5-292C-45B6-89B1-BB85B2E51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4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self, give background</a:t>
            </a:r>
            <a:r>
              <a:rPr lang="en-US" baseline="0" dirty="0" smtClean="0"/>
              <a:t> on graphene and project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PEALD and plasma dilemma.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suspension technique.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0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Discuss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AFM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F0C5-292C-45B6-89B1-BB85B2E51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3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5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A5F9A-3270-4333-A6B1-4782E513F6E6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FBCC-DB33-423D-9C07-5D4725969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Plasma enhanced atomic layer deposition of ultrathin oxides on graphene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629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April 18, 2015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Christie J. Trimble, Anna M. </a:t>
            </a:r>
            <a:r>
              <a:rPr lang="en-US" dirty="0" err="1" smtClean="0">
                <a:solidFill>
                  <a:schemeClr val="tx1"/>
                </a:solidFill>
              </a:rPr>
              <a:t>Zaniewski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Manpuneet</a:t>
            </a:r>
            <a:r>
              <a:rPr lang="en-US" dirty="0" smtClean="0">
                <a:solidFill>
                  <a:schemeClr val="tx1"/>
                </a:solidFill>
              </a:rPr>
              <a:t> Kaur, and Robert J. </a:t>
            </a:r>
            <a:r>
              <a:rPr lang="en-US" dirty="0" err="1" smtClean="0">
                <a:solidFill>
                  <a:schemeClr val="tx1"/>
                </a:solidFill>
              </a:rPr>
              <a:t>Nemanich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Plasma enhanced atomic layer deposition</a:t>
            </a:r>
            <a:endParaRPr lang="en-US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2775" y="1981200"/>
            <a:ext cx="2663825" cy="35052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Controlled, self terminating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Even coverage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Plasma exposure can damage graphene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trimble33\Desktop\Christie Trimble\Graphene Research\Symposium\IMG_20140401_124641_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02308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4368267" cy="33528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Samples of graphene on copper are suspended above sample holders with spacing created by silicon wafers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ALD is performed such that growth is achieved on front and back sides</a:t>
            </a:r>
          </a:p>
        </p:txBody>
      </p:sp>
      <p:pic>
        <p:nvPicPr>
          <p:cNvPr id="1026" name="Picture 2" descr="C:\Users\ctrimble33\Dropbox\Lab Data\Christie\G070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7" y="1066800"/>
            <a:ext cx="2845865" cy="26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26" y="181528"/>
            <a:ext cx="7391400" cy="9826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XPS results-front</a:t>
            </a:r>
            <a:endParaRPr lang="en-US" sz="4000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683678"/>
              </p:ext>
            </p:extLst>
          </p:nvPr>
        </p:nvGraphicFramePr>
        <p:xfrm>
          <a:off x="0" y="758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37594"/>
              </p:ext>
            </p:extLst>
          </p:nvPr>
        </p:nvGraphicFramePr>
        <p:xfrm>
          <a:off x="4578626" y="758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37715"/>
              </p:ext>
            </p:extLst>
          </p:nvPr>
        </p:nvGraphicFramePr>
        <p:xfrm>
          <a:off x="2076450" y="3124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990975" y="4361306"/>
            <a:ext cx="2476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8626" y="3927126"/>
            <a:ext cx="2476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4191" y="37163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04854" y="404142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21626" y="1814812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9374" y="149395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53905" y="1980832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16081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CuO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26" y="128518"/>
            <a:ext cx="7391400" cy="9826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XPS results-back</a:t>
            </a:r>
            <a:endParaRPr lang="en-US" sz="4000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19545"/>
              </p:ext>
            </p:extLst>
          </p:nvPr>
        </p:nvGraphicFramePr>
        <p:xfrm>
          <a:off x="13252" y="838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363510"/>
              </p:ext>
            </p:extLst>
          </p:nvPr>
        </p:nvGraphicFramePr>
        <p:xfrm>
          <a:off x="4578626" y="762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67225"/>
              </p:ext>
            </p:extLst>
          </p:nvPr>
        </p:nvGraphicFramePr>
        <p:xfrm>
          <a:off x="2292626" y="3097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49004"/>
            <a:ext cx="76962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Raman spectroscopy</a:t>
            </a:r>
            <a:endParaRPr lang="en-US" sz="3600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289204"/>
              </p:ext>
            </p:extLst>
          </p:nvPr>
        </p:nvGraphicFramePr>
        <p:xfrm>
          <a:off x="4430336" y="838200"/>
          <a:ext cx="45786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88646"/>
              </p:ext>
            </p:extLst>
          </p:nvPr>
        </p:nvGraphicFramePr>
        <p:xfrm>
          <a:off x="155575" y="7634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4122175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Plasma induced defects are found on the front side of the sample but are absent on the back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64993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004672" y="1563865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86200" y="1738908"/>
            <a:ext cx="381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67670" y="1455399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67400" y="1876670"/>
            <a:ext cx="0" cy="405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252460" y="2288430"/>
            <a:ext cx="381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68330" y="196088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62975" y="1423133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G’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03733" y="222389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72470" y="126414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65990" y="19686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G’</a:t>
            </a:r>
            <a:endParaRPr lang="en-US" dirty="0"/>
          </a:p>
        </p:txBody>
      </p:sp>
      <p:cxnSp>
        <p:nvCxnSpPr>
          <p:cNvPr id="1025" name="Straight Arrow Connector 1024"/>
          <p:cNvCxnSpPr/>
          <p:nvPr/>
        </p:nvCxnSpPr>
        <p:spPr>
          <a:xfrm flipV="1">
            <a:off x="2156588" y="4122174"/>
            <a:ext cx="0" cy="350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7" name="TextBox 1026"/>
          <p:cNvSpPr txBox="1"/>
          <p:nvPr/>
        </p:nvSpPr>
        <p:spPr>
          <a:xfrm>
            <a:off x="2004672" y="444351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1029" name="Straight Arrow Connector 1028"/>
          <p:cNvCxnSpPr/>
          <p:nvPr/>
        </p:nvCxnSpPr>
        <p:spPr>
          <a:xfrm>
            <a:off x="4111467" y="4138938"/>
            <a:ext cx="1" cy="389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3996152" y="382302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G’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26" y="0"/>
            <a:ext cx="73914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Atomic force microscopy results</a:t>
            </a:r>
            <a:endParaRPr lang="en-US" sz="3600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ctrimble33\Desktop\Christie Trimble\Graphene Research\Group Meeting 11-21\AFM1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56194"/>
            <a:ext cx="4017507" cy="17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trimble33\Desktop\Christie Trimble\Graphene Research\Group Meeting 11-21\AFM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2" y="851873"/>
            <a:ext cx="4020820" cy="33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trimble33\Desktop\Christie Trimble\Graphene Research\Group Meeting 11-21\AFM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48" y="851874"/>
            <a:ext cx="4055764" cy="33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trimble33\Desktop\Christie Trimble\Graphene Research\Group Meeting 11-21\AFM2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48" y="4156195"/>
            <a:ext cx="4055764" cy="171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6519" y="4031960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415619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009" y="457200"/>
            <a:ext cx="6324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16410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251459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Optimization of ALD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Transfer of films to TEM grids for further analysis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AutoShape 2" descr="Image result for a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su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1781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26670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Dr. Robert </a:t>
            </a:r>
            <a:r>
              <a:rPr lang="en-US" dirty="0" err="1" smtClean="0">
                <a:solidFill>
                  <a:schemeClr val="tx1"/>
                </a:solidFill>
              </a:rPr>
              <a:t>Nemanich</a:t>
            </a:r>
            <a:r>
              <a:rPr lang="en-US" dirty="0" smtClean="0">
                <a:solidFill>
                  <a:schemeClr val="tx1"/>
                </a:solidFill>
              </a:rPr>
              <a:t>, Dr. Anna Zaniewski, </a:t>
            </a:r>
            <a:r>
              <a:rPr lang="en-US" dirty="0" err="1" smtClean="0">
                <a:solidFill>
                  <a:schemeClr val="tx1"/>
                </a:solidFill>
              </a:rPr>
              <a:t>Manpuneet</a:t>
            </a:r>
            <a:r>
              <a:rPr lang="en-US" dirty="0" smtClean="0">
                <a:solidFill>
                  <a:schemeClr val="tx1"/>
                </a:solidFill>
              </a:rPr>
              <a:t> Kaur, and the NSL Group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work was supported by the National Science Foundation and the ASU/NASA Space Grant Program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5867400"/>
            <a:ext cx="9130748" cy="98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268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Plasma enhanced atomic layer deposition of ultrathin oxides on graphene</vt:lpstr>
      <vt:lpstr>Plasma enhanced atomic layer deposition</vt:lpstr>
      <vt:lpstr>PowerPoint Presentation</vt:lpstr>
      <vt:lpstr>XPS results-front</vt:lpstr>
      <vt:lpstr>XPS results-back</vt:lpstr>
      <vt:lpstr>Raman spectroscopy</vt:lpstr>
      <vt:lpstr>Atomic force microscopy results</vt:lpstr>
      <vt:lpstr>Next steps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Plasma enhanced atomic layer deposition of ultrathin oxides on graphene</dc:title>
  <dc:creator>Anna Z</dc:creator>
  <cp:lastModifiedBy>Windows User</cp:lastModifiedBy>
  <cp:revision>69</cp:revision>
  <dcterms:created xsi:type="dcterms:W3CDTF">2015-02-24T21:34:27Z</dcterms:created>
  <dcterms:modified xsi:type="dcterms:W3CDTF">2015-04-04T03:13:07Z</dcterms:modified>
</cp:coreProperties>
</file>