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AD440A-B872-4D25-8094-E87A3484C452}">
          <p14:sldIdLst>
            <p14:sldId id="256"/>
            <p14:sldId id="258"/>
            <p14:sldId id="259"/>
            <p14:sldId id="257"/>
            <p14:sldId id="260"/>
            <p14:sldId id="268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CA622-E669-4519-8305-9625A297EAF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1FBD0C-FFF3-42C3-8903-436853D01409}">
      <dgm:prSet phldrT="[Text]"/>
      <dgm:spPr/>
      <dgm:t>
        <a:bodyPr/>
        <a:lstStyle/>
        <a:p>
          <a:r>
            <a:rPr lang="en-US" dirty="0" smtClean="0"/>
            <a:t>Boot</a:t>
          </a:r>
          <a:endParaRPr lang="en-US" dirty="0"/>
        </a:p>
      </dgm:t>
    </dgm:pt>
    <dgm:pt modelId="{3377ABA2-56C3-423A-8666-8F5D6918DAE7}" type="parTrans" cxnId="{EF0DB4F2-15FF-499A-85FD-C628210BB63A}">
      <dgm:prSet/>
      <dgm:spPr/>
      <dgm:t>
        <a:bodyPr/>
        <a:lstStyle/>
        <a:p>
          <a:endParaRPr lang="en-US"/>
        </a:p>
      </dgm:t>
    </dgm:pt>
    <dgm:pt modelId="{27E159BB-81B4-4EEB-9067-4DCC4246B465}" type="sibTrans" cxnId="{EF0DB4F2-15FF-499A-85FD-C628210BB63A}">
      <dgm:prSet/>
      <dgm:spPr/>
      <dgm:t>
        <a:bodyPr/>
        <a:lstStyle/>
        <a:p>
          <a:endParaRPr lang="en-US"/>
        </a:p>
      </dgm:t>
    </dgm:pt>
    <dgm:pt modelId="{B95CF651-F3F9-4A81-8B44-F3B736A60631}">
      <dgm:prSet phldrT="[Text]"/>
      <dgm:spPr/>
      <dgm:t>
        <a:bodyPr/>
        <a:lstStyle/>
        <a:p>
          <a:r>
            <a:rPr lang="en-US" dirty="0" smtClean="0"/>
            <a:t>OBC determines that it is generating sufficient power  </a:t>
          </a:r>
          <a:endParaRPr lang="en-US" dirty="0"/>
        </a:p>
      </dgm:t>
    </dgm:pt>
    <dgm:pt modelId="{055260B5-F986-402E-8424-F4BA79E59EE4}" type="parTrans" cxnId="{D9C6B85A-DD3B-4396-A715-56C5C016C3ED}">
      <dgm:prSet/>
      <dgm:spPr/>
      <dgm:t>
        <a:bodyPr/>
        <a:lstStyle/>
        <a:p>
          <a:endParaRPr lang="en-US"/>
        </a:p>
      </dgm:t>
    </dgm:pt>
    <dgm:pt modelId="{FB4F8B4F-BAE0-4607-9EAE-0E99C03EFD4D}" type="sibTrans" cxnId="{D9C6B85A-DD3B-4396-A715-56C5C016C3ED}">
      <dgm:prSet/>
      <dgm:spPr/>
      <dgm:t>
        <a:bodyPr/>
        <a:lstStyle/>
        <a:p>
          <a:endParaRPr lang="en-US"/>
        </a:p>
      </dgm:t>
    </dgm:pt>
    <dgm:pt modelId="{6CD93B78-D633-4592-A7D4-C4AB1320891F}">
      <dgm:prSet phldrT="[Text]"/>
      <dgm:spPr/>
      <dgm:t>
        <a:bodyPr/>
        <a:lstStyle/>
        <a:p>
          <a:r>
            <a:rPr lang="en-US" dirty="0" smtClean="0"/>
            <a:t>OBC routes power to the GPS Unit</a:t>
          </a:r>
          <a:endParaRPr lang="en-US" dirty="0"/>
        </a:p>
      </dgm:t>
    </dgm:pt>
    <dgm:pt modelId="{B3AE9748-D20B-404C-8D5D-212AD2CEF9CA}" type="parTrans" cxnId="{4CC767AD-0E16-45EC-BBA3-C07007398651}">
      <dgm:prSet/>
      <dgm:spPr/>
      <dgm:t>
        <a:bodyPr/>
        <a:lstStyle/>
        <a:p>
          <a:endParaRPr lang="en-US"/>
        </a:p>
      </dgm:t>
    </dgm:pt>
    <dgm:pt modelId="{0FD93AAD-5C53-4E32-8C45-D924734FADEB}" type="sibTrans" cxnId="{4CC767AD-0E16-45EC-BBA3-C07007398651}">
      <dgm:prSet/>
      <dgm:spPr/>
      <dgm:t>
        <a:bodyPr/>
        <a:lstStyle/>
        <a:p>
          <a:endParaRPr lang="en-US"/>
        </a:p>
      </dgm:t>
    </dgm:pt>
    <dgm:pt modelId="{22257781-43B1-4A33-9443-B1F0594A77C8}">
      <dgm:prSet phldrT="[Text]"/>
      <dgm:spPr/>
      <dgm:t>
        <a:bodyPr/>
        <a:lstStyle/>
        <a:p>
          <a:r>
            <a:rPr lang="en-US" dirty="0" smtClean="0"/>
            <a:t>Operation</a:t>
          </a:r>
          <a:endParaRPr lang="en-US" dirty="0"/>
        </a:p>
      </dgm:t>
    </dgm:pt>
    <dgm:pt modelId="{F548374D-5070-4D12-8F72-1C1DC0B7A9EC}" type="parTrans" cxnId="{C1E4AE51-EB8E-4156-B8BE-DA6DA798A31D}">
      <dgm:prSet/>
      <dgm:spPr/>
      <dgm:t>
        <a:bodyPr/>
        <a:lstStyle/>
        <a:p>
          <a:endParaRPr lang="en-US"/>
        </a:p>
      </dgm:t>
    </dgm:pt>
    <dgm:pt modelId="{4AB1BFF9-36AA-4D23-970E-0E220FFD9E81}" type="sibTrans" cxnId="{C1E4AE51-EB8E-4156-B8BE-DA6DA798A31D}">
      <dgm:prSet/>
      <dgm:spPr/>
      <dgm:t>
        <a:bodyPr/>
        <a:lstStyle/>
        <a:p>
          <a:endParaRPr lang="en-US"/>
        </a:p>
      </dgm:t>
    </dgm:pt>
    <dgm:pt modelId="{123849B7-4684-46FA-B2CA-933ED64642E2}">
      <dgm:prSet phldrT="[Text]"/>
      <dgm:spPr/>
      <dgm:t>
        <a:bodyPr/>
        <a:lstStyle/>
        <a:p>
          <a:r>
            <a:rPr lang="en-US" dirty="0" smtClean="0"/>
            <a:t>GPS boots up and acquires a signal from any satellites it detects</a:t>
          </a:r>
          <a:endParaRPr lang="en-US" dirty="0"/>
        </a:p>
      </dgm:t>
    </dgm:pt>
    <dgm:pt modelId="{C20E84C2-8673-4FE1-8670-5ADC30E89F76}" type="parTrans" cxnId="{55A498B7-034A-43B9-A95E-5269D019216C}">
      <dgm:prSet/>
      <dgm:spPr/>
      <dgm:t>
        <a:bodyPr/>
        <a:lstStyle/>
        <a:p>
          <a:endParaRPr lang="en-US"/>
        </a:p>
      </dgm:t>
    </dgm:pt>
    <dgm:pt modelId="{9A7B022E-D1AF-4FB2-8E84-82D364C43998}" type="sibTrans" cxnId="{55A498B7-034A-43B9-A95E-5269D019216C}">
      <dgm:prSet/>
      <dgm:spPr/>
      <dgm:t>
        <a:bodyPr/>
        <a:lstStyle/>
        <a:p>
          <a:endParaRPr lang="en-US"/>
        </a:p>
      </dgm:t>
    </dgm:pt>
    <dgm:pt modelId="{7E80C6E1-581E-4BCC-B940-E36D3EBFFFC7}">
      <dgm:prSet phldrT="[Text]"/>
      <dgm:spPr/>
      <dgm:t>
        <a:bodyPr/>
        <a:lstStyle/>
        <a:p>
          <a:r>
            <a:rPr lang="en-US" dirty="0" smtClean="0"/>
            <a:t>GPS calculates it’s position from the incoming signals </a:t>
          </a:r>
          <a:endParaRPr lang="en-US" dirty="0"/>
        </a:p>
      </dgm:t>
    </dgm:pt>
    <dgm:pt modelId="{D67B701B-4D03-41E7-9D05-1A38995CE9E1}" type="parTrans" cxnId="{D3277AEC-59F2-4430-B4A6-8CBFAB251512}">
      <dgm:prSet/>
      <dgm:spPr/>
      <dgm:t>
        <a:bodyPr/>
        <a:lstStyle/>
        <a:p>
          <a:endParaRPr lang="en-US"/>
        </a:p>
      </dgm:t>
    </dgm:pt>
    <dgm:pt modelId="{50D2C01C-DA42-4E15-8993-F3EE542D4753}" type="sibTrans" cxnId="{D3277AEC-59F2-4430-B4A6-8CBFAB251512}">
      <dgm:prSet/>
      <dgm:spPr/>
      <dgm:t>
        <a:bodyPr/>
        <a:lstStyle/>
        <a:p>
          <a:endParaRPr lang="en-US"/>
        </a:p>
      </dgm:t>
    </dgm:pt>
    <dgm:pt modelId="{D73236C0-ADAD-4825-9B4B-470437AFF181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232D621D-267C-4595-A04D-57470E84818F}" type="parTrans" cxnId="{49F5DD7B-1F10-42A9-AC58-3A5BA868F8C9}">
      <dgm:prSet/>
      <dgm:spPr/>
      <dgm:t>
        <a:bodyPr/>
        <a:lstStyle/>
        <a:p>
          <a:endParaRPr lang="en-US"/>
        </a:p>
      </dgm:t>
    </dgm:pt>
    <dgm:pt modelId="{74066802-6735-46F6-B832-1A91D882ADCA}" type="sibTrans" cxnId="{49F5DD7B-1F10-42A9-AC58-3A5BA868F8C9}">
      <dgm:prSet/>
      <dgm:spPr/>
      <dgm:t>
        <a:bodyPr/>
        <a:lstStyle/>
        <a:p>
          <a:endParaRPr lang="en-US"/>
        </a:p>
      </dgm:t>
    </dgm:pt>
    <dgm:pt modelId="{9BAC577F-71EB-4A6A-B742-7C396F88941A}">
      <dgm:prSet phldrT="[Text]"/>
      <dgm:spPr/>
      <dgm:t>
        <a:bodyPr/>
        <a:lstStyle/>
        <a:p>
          <a:r>
            <a:rPr lang="en-US" dirty="0" smtClean="0"/>
            <a:t>GPS outputs a GGA string to the OBC</a:t>
          </a:r>
          <a:endParaRPr lang="en-US" dirty="0"/>
        </a:p>
      </dgm:t>
    </dgm:pt>
    <dgm:pt modelId="{481AE4A3-DB8D-4651-9DCF-0C55722DE67C}" type="parTrans" cxnId="{02A3A12C-DD65-42AA-BD35-063A96AF0393}">
      <dgm:prSet/>
      <dgm:spPr/>
      <dgm:t>
        <a:bodyPr/>
        <a:lstStyle/>
        <a:p>
          <a:endParaRPr lang="en-US"/>
        </a:p>
      </dgm:t>
    </dgm:pt>
    <dgm:pt modelId="{A19AD632-84AA-4452-A9BE-B2B5531E3F1A}" type="sibTrans" cxnId="{02A3A12C-DD65-42AA-BD35-063A96AF0393}">
      <dgm:prSet/>
      <dgm:spPr/>
      <dgm:t>
        <a:bodyPr/>
        <a:lstStyle/>
        <a:p>
          <a:endParaRPr lang="en-US"/>
        </a:p>
      </dgm:t>
    </dgm:pt>
    <dgm:pt modelId="{73738CA1-DCC2-4E29-8162-E64C205C522E}">
      <dgm:prSet phldrT="[Text]"/>
      <dgm:spPr/>
      <dgm:t>
        <a:bodyPr/>
        <a:lstStyle/>
        <a:p>
          <a:r>
            <a:rPr lang="en-US" dirty="0" smtClean="0"/>
            <a:t>GPS outputs an RMC string to the OBC</a:t>
          </a:r>
          <a:endParaRPr lang="en-US" dirty="0"/>
        </a:p>
      </dgm:t>
    </dgm:pt>
    <dgm:pt modelId="{F2E4A2C3-309E-4164-B6B6-B7FE7297D658}" type="parTrans" cxnId="{DB2157CB-995D-4DFA-A1E6-8807F515E38D}">
      <dgm:prSet/>
      <dgm:spPr/>
      <dgm:t>
        <a:bodyPr/>
        <a:lstStyle/>
        <a:p>
          <a:endParaRPr lang="en-US"/>
        </a:p>
      </dgm:t>
    </dgm:pt>
    <dgm:pt modelId="{D50AEAE6-3273-493D-89F6-C327BFACA982}" type="sibTrans" cxnId="{DB2157CB-995D-4DFA-A1E6-8807F515E38D}">
      <dgm:prSet/>
      <dgm:spPr/>
      <dgm:t>
        <a:bodyPr/>
        <a:lstStyle/>
        <a:p>
          <a:endParaRPr lang="en-US"/>
        </a:p>
      </dgm:t>
    </dgm:pt>
    <dgm:pt modelId="{F34556FE-E492-4E7F-989E-AFD0622CF63C}" type="pres">
      <dgm:prSet presAssocID="{047CA622-E669-4519-8305-9625A297EAF9}" presName="Name0" presStyleCnt="0">
        <dgm:presLayoutVars>
          <dgm:dir/>
          <dgm:animLvl val="lvl"/>
          <dgm:resizeHandles val="exact"/>
        </dgm:presLayoutVars>
      </dgm:prSet>
      <dgm:spPr/>
    </dgm:pt>
    <dgm:pt modelId="{04855A1D-81BF-4BE1-8D26-E3DCA4C5723A}" type="pres">
      <dgm:prSet presAssocID="{047CA622-E669-4519-8305-9625A297EAF9}" presName="tSp" presStyleCnt="0"/>
      <dgm:spPr/>
    </dgm:pt>
    <dgm:pt modelId="{C1335AF5-099B-4892-AFE5-BEC5BD268DB6}" type="pres">
      <dgm:prSet presAssocID="{047CA622-E669-4519-8305-9625A297EAF9}" presName="bSp" presStyleCnt="0"/>
      <dgm:spPr/>
    </dgm:pt>
    <dgm:pt modelId="{C4204D8B-8611-49A5-BA48-6DCC1519D98C}" type="pres">
      <dgm:prSet presAssocID="{047CA622-E669-4519-8305-9625A297EAF9}" presName="process" presStyleCnt="0"/>
      <dgm:spPr/>
    </dgm:pt>
    <dgm:pt modelId="{F85D3B01-C57D-456A-9731-18E45831D77D}" type="pres">
      <dgm:prSet presAssocID="{581FBD0C-FFF3-42C3-8903-436853D01409}" presName="composite1" presStyleCnt="0"/>
      <dgm:spPr/>
    </dgm:pt>
    <dgm:pt modelId="{6B28AEA5-BC64-4923-BB97-7A3D301A4203}" type="pres">
      <dgm:prSet presAssocID="{581FBD0C-FFF3-42C3-8903-436853D01409}" presName="dummyNode1" presStyleLbl="node1" presStyleIdx="0" presStyleCnt="3"/>
      <dgm:spPr/>
    </dgm:pt>
    <dgm:pt modelId="{7A848FE1-2387-48B6-AE14-510F26004390}" type="pres">
      <dgm:prSet presAssocID="{581FBD0C-FFF3-42C3-8903-436853D0140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9140E-B809-4FC3-ABF7-DA9493E9B958}" type="pres">
      <dgm:prSet presAssocID="{581FBD0C-FFF3-42C3-8903-436853D0140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BA129-9412-4114-A5CA-C86098DC0ABE}" type="pres">
      <dgm:prSet presAssocID="{581FBD0C-FFF3-42C3-8903-436853D0140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6952902-0BC9-41FD-B14B-19B92965984D}" type="pres">
      <dgm:prSet presAssocID="{581FBD0C-FFF3-42C3-8903-436853D01409}" presName="connSite1" presStyleCnt="0"/>
      <dgm:spPr/>
    </dgm:pt>
    <dgm:pt modelId="{22590E53-D318-4D37-8DB2-45D9251CF97E}" type="pres">
      <dgm:prSet presAssocID="{27E159BB-81B4-4EEB-9067-4DCC4246B465}" presName="Name9" presStyleLbl="sibTrans2D1" presStyleIdx="0" presStyleCnt="2"/>
      <dgm:spPr/>
    </dgm:pt>
    <dgm:pt modelId="{6489ED44-362D-4C66-9319-0E08BA8E96CF}" type="pres">
      <dgm:prSet presAssocID="{22257781-43B1-4A33-9443-B1F0594A77C8}" presName="composite2" presStyleCnt="0"/>
      <dgm:spPr/>
    </dgm:pt>
    <dgm:pt modelId="{AEA08A75-3CF7-4C5F-817C-E517EF3F66A9}" type="pres">
      <dgm:prSet presAssocID="{22257781-43B1-4A33-9443-B1F0594A77C8}" presName="dummyNode2" presStyleLbl="node1" presStyleIdx="0" presStyleCnt="3"/>
      <dgm:spPr/>
    </dgm:pt>
    <dgm:pt modelId="{B888F8DE-29D1-4FFB-AA53-16648788ACFB}" type="pres">
      <dgm:prSet presAssocID="{22257781-43B1-4A33-9443-B1F0594A77C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65970-1521-4446-A46A-64931875555D}" type="pres">
      <dgm:prSet presAssocID="{22257781-43B1-4A33-9443-B1F0594A77C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65FF6-DFE6-4035-8000-EE02B788C211}" type="pres">
      <dgm:prSet presAssocID="{22257781-43B1-4A33-9443-B1F0594A77C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6446A8B8-E379-4AAD-BF95-54DA1181276C}" type="pres">
      <dgm:prSet presAssocID="{22257781-43B1-4A33-9443-B1F0594A77C8}" presName="connSite2" presStyleCnt="0"/>
      <dgm:spPr/>
    </dgm:pt>
    <dgm:pt modelId="{7D6B8703-9AE7-4FD8-85F0-D2A4536AAA76}" type="pres">
      <dgm:prSet presAssocID="{4AB1BFF9-36AA-4D23-970E-0E220FFD9E81}" presName="Name18" presStyleLbl="sibTrans2D1" presStyleIdx="1" presStyleCnt="2"/>
      <dgm:spPr/>
    </dgm:pt>
    <dgm:pt modelId="{D0DAEF9F-2635-4A08-80CA-364D5958C977}" type="pres">
      <dgm:prSet presAssocID="{D73236C0-ADAD-4825-9B4B-470437AFF181}" presName="composite1" presStyleCnt="0"/>
      <dgm:spPr/>
    </dgm:pt>
    <dgm:pt modelId="{E9BDB656-62FB-4084-A820-D9448392A69F}" type="pres">
      <dgm:prSet presAssocID="{D73236C0-ADAD-4825-9B4B-470437AFF181}" presName="dummyNode1" presStyleLbl="node1" presStyleIdx="1" presStyleCnt="3"/>
      <dgm:spPr/>
    </dgm:pt>
    <dgm:pt modelId="{D3E86BB8-542D-4126-89A4-A59ABC0A2947}" type="pres">
      <dgm:prSet presAssocID="{D73236C0-ADAD-4825-9B4B-470437AFF18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1D23F-BACF-47E0-95FE-F754A72AE7A6}" type="pres">
      <dgm:prSet presAssocID="{D73236C0-ADAD-4825-9B4B-470437AFF18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3A39A-9B2C-4A4B-A7E6-661E419AB3FD}" type="pres">
      <dgm:prSet presAssocID="{D73236C0-ADAD-4825-9B4B-470437AFF18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22F1A-AEBE-432A-ABAC-3A7AC6DD2463}" type="pres">
      <dgm:prSet presAssocID="{D73236C0-ADAD-4825-9B4B-470437AFF181}" presName="connSite1" presStyleCnt="0"/>
      <dgm:spPr/>
    </dgm:pt>
  </dgm:ptLst>
  <dgm:cxnLst>
    <dgm:cxn modelId="{55A498B7-034A-43B9-A95E-5269D019216C}" srcId="{22257781-43B1-4A33-9443-B1F0594A77C8}" destId="{123849B7-4684-46FA-B2CA-933ED64642E2}" srcOrd="0" destOrd="0" parTransId="{C20E84C2-8673-4FE1-8670-5ADC30E89F76}" sibTransId="{9A7B022E-D1AF-4FB2-8E84-82D364C43998}"/>
    <dgm:cxn modelId="{DBBF4FE4-3CC2-44F3-96F9-F7BD317C55AD}" type="presOf" srcId="{7E80C6E1-581E-4BCC-B940-E36D3EBFFFC7}" destId="{B888F8DE-29D1-4FFB-AA53-16648788ACFB}" srcOrd="0" destOrd="1" presId="urn:microsoft.com/office/officeart/2005/8/layout/hProcess4"/>
    <dgm:cxn modelId="{C0A11F2B-53FD-41A7-9E4C-52F974CC7FA0}" type="presOf" srcId="{73738CA1-DCC2-4E29-8162-E64C205C522E}" destId="{D3E86BB8-542D-4126-89A4-A59ABC0A2947}" srcOrd="0" destOrd="1" presId="urn:microsoft.com/office/officeart/2005/8/layout/hProcess4"/>
    <dgm:cxn modelId="{551C6137-B10D-43B6-9C8D-2EB1284FFB39}" type="presOf" srcId="{123849B7-4684-46FA-B2CA-933ED64642E2}" destId="{B888F8DE-29D1-4FFB-AA53-16648788ACFB}" srcOrd="0" destOrd="0" presId="urn:microsoft.com/office/officeart/2005/8/layout/hProcess4"/>
    <dgm:cxn modelId="{6BA62299-1A02-46B3-995C-F488100FB510}" type="presOf" srcId="{4AB1BFF9-36AA-4D23-970E-0E220FFD9E81}" destId="{7D6B8703-9AE7-4FD8-85F0-D2A4536AAA76}" srcOrd="0" destOrd="0" presId="urn:microsoft.com/office/officeart/2005/8/layout/hProcess4"/>
    <dgm:cxn modelId="{B30CF7CB-2EAC-4B79-B112-0D88BABDA2AE}" type="presOf" srcId="{9BAC577F-71EB-4A6A-B742-7C396F88941A}" destId="{D3E86BB8-542D-4126-89A4-A59ABC0A2947}" srcOrd="0" destOrd="0" presId="urn:microsoft.com/office/officeart/2005/8/layout/hProcess4"/>
    <dgm:cxn modelId="{EF0DB4F2-15FF-499A-85FD-C628210BB63A}" srcId="{047CA622-E669-4519-8305-9625A297EAF9}" destId="{581FBD0C-FFF3-42C3-8903-436853D01409}" srcOrd="0" destOrd="0" parTransId="{3377ABA2-56C3-423A-8666-8F5D6918DAE7}" sibTransId="{27E159BB-81B4-4EEB-9067-4DCC4246B465}"/>
    <dgm:cxn modelId="{D3277AEC-59F2-4430-B4A6-8CBFAB251512}" srcId="{22257781-43B1-4A33-9443-B1F0594A77C8}" destId="{7E80C6E1-581E-4BCC-B940-E36D3EBFFFC7}" srcOrd="1" destOrd="0" parTransId="{D67B701B-4D03-41E7-9D05-1A38995CE9E1}" sibTransId="{50D2C01C-DA42-4E15-8993-F3EE542D4753}"/>
    <dgm:cxn modelId="{5FDBD948-1F51-44E8-99D6-087280C8B123}" type="presOf" srcId="{7E80C6E1-581E-4BCC-B940-E36D3EBFFFC7}" destId="{95D65970-1521-4446-A46A-64931875555D}" srcOrd="1" destOrd="1" presId="urn:microsoft.com/office/officeart/2005/8/layout/hProcess4"/>
    <dgm:cxn modelId="{4CC767AD-0E16-45EC-BBA3-C07007398651}" srcId="{581FBD0C-FFF3-42C3-8903-436853D01409}" destId="{6CD93B78-D633-4592-A7D4-C4AB1320891F}" srcOrd="1" destOrd="0" parTransId="{B3AE9748-D20B-404C-8D5D-212AD2CEF9CA}" sibTransId="{0FD93AAD-5C53-4E32-8C45-D924734FADEB}"/>
    <dgm:cxn modelId="{D9C6B85A-DD3B-4396-A715-56C5C016C3ED}" srcId="{581FBD0C-FFF3-42C3-8903-436853D01409}" destId="{B95CF651-F3F9-4A81-8B44-F3B736A60631}" srcOrd="0" destOrd="0" parTransId="{055260B5-F986-402E-8424-F4BA79E59EE4}" sibTransId="{FB4F8B4F-BAE0-4607-9EAE-0E99C03EFD4D}"/>
    <dgm:cxn modelId="{9315FD0B-A84C-4FEE-936F-88F5BA1C1921}" type="presOf" srcId="{047CA622-E669-4519-8305-9625A297EAF9}" destId="{F34556FE-E492-4E7F-989E-AFD0622CF63C}" srcOrd="0" destOrd="0" presId="urn:microsoft.com/office/officeart/2005/8/layout/hProcess4"/>
    <dgm:cxn modelId="{C6191B9D-506E-489E-BBE5-12A57A9D4934}" type="presOf" srcId="{D73236C0-ADAD-4825-9B4B-470437AFF181}" destId="{DA23A39A-9B2C-4A4B-A7E6-661E419AB3FD}" srcOrd="0" destOrd="0" presId="urn:microsoft.com/office/officeart/2005/8/layout/hProcess4"/>
    <dgm:cxn modelId="{D68A7236-EA84-43E0-BBE9-210C828A4A1E}" type="presOf" srcId="{73738CA1-DCC2-4E29-8162-E64C205C522E}" destId="{1A01D23F-BACF-47E0-95FE-F754A72AE7A6}" srcOrd="1" destOrd="1" presId="urn:microsoft.com/office/officeart/2005/8/layout/hProcess4"/>
    <dgm:cxn modelId="{A965C467-D861-4EED-8866-9D7A7CD57A88}" type="presOf" srcId="{B95CF651-F3F9-4A81-8B44-F3B736A60631}" destId="{8D59140E-B809-4FC3-ABF7-DA9493E9B958}" srcOrd="1" destOrd="0" presId="urn:microsoft.com/office/officeart/2005/8/layout/hProcess4"/>
    <dgm:cxn modelId="{7431A2FB-44CA-4A56-8D23-BCB7F4840161}" type="presOf" srcId="{22257781-43B1-4A33-9443-B1F0594A77C8}" destId="{0E865FF6-DFE6-4035-8000-EE02B788C211}" srcOrd="0" destOrd="0" presId="urn:microsoft.com/office/officeart/2005/8/layout/hProcess4"/>
    <dgm:cxn modelId="{4E2E4BF3-3F26-4E43-8DB5-ACF15F23EFEC}" type="presOf" srcId="{581FBD0C-FFF3-42C3-8903-436853D01409}" destId="{E64BA129-9412-4114-A5CA-C86098DC0ABE}" srcOrd="0" destOrd="0" presId="urn:microsoft.com/office/officeart/2005/8/layout/hProcess4"/>
    <dgm:cxn modelId="{49F5DD7B-1F10-42A9-AC58-3A5BA868F8C9}" srcId="{047CA622-E669-4519-8305-9625A297EAF9}" destId="{D73236C0-ADAD-4825-9B4B-470437AFF181}" srcOrd="2" destOrd="0" parTransId="{232D621D-267C-4595-A04D-57470E84818F}" sibTransId="{74066802-6735-46F6-B832-1A91D882ADCA}"/>
    <dgm:cxn modelId="{9E09A748-EF24-4C21-837D-DE7242865AFA}" type="presOf" srcId="{9BAC577F-71EB-4A6A-B742-7C396F88941A}" destId="{1A01D23F-BACF-47E0-95FE-F754A72AE7A6}" srcOrd="1" destOrd="0" presId="urn:microsoft.com/office/officeart/2005/8/layout/hProcess4"/>
    <dgm:cxn modelId="{02A3A12C-DD65-42AA-BD35-063A96AF0393}" srcId="{D73236C0-ADAD-4825-9B4B-470437AFF181}" destId="{9BAC577F-71EB-4A6A-B742-7C396F88941A}" srcOrd="0" destOrd="0" parTransId="{481AE4A3-DB8D-4651-9DCF-0C55722DE67C}" sibTransId="{A19AD632-84AA-4452-A9BE-B2B5531E3F1A}"/>
    <dgm:cxn modelId="{F3EED85A-B591-4E5A-864B-E02B469E281C}" type="presOf" srcId="{B95CF651-F3F9-4A81-8B44-F3B736A60631}" destId="{7A848FE1-2387-48B6-AE14-510F26004390}" srcOrd="0" destOrd="0" presId="urn:microsoft.com/office/officeart/2005/8/layout/hProcess4"/>
    <dgm:cxn modelId="{53056144-EFDF-4D91-A759-1C02CE748FAF}" type="presOf" srcId="{6CD93B78-D633-4592-A7D4-C4AB1320891F}" destId="{8D59140E-B809-4FC3-ABF7-DA9493E9B958}" srcOrd="1" destOrd="1" presId="urn:microsoft.com/office/officeart/2005/8/layout/hProcess4"/>
    <dgm:cxn modelId="{C1E4AE51-EB8E-4156-B8BE-DA6DA798A31D}" srcId="{047CA622-E669-4519-8305-9625A297EAF9}" destId="{22257781-43B1-4A33-9443-B1F0594A77C8}" srcOrd="1" destOrd="0" parTransId="{F548374D-5070-4D12-8F72-1C1DC0B7A9EC}" sibTransId="{4AB1BFF9-36AA-4D23-970E-0E220FFD9E81}"/>
    <dgm:cxn modelId="{07051362-9508-436A-AE25-1103831ABE6D}" type="presOf" srcId="{6CD93B78-D633-4592-A7D4-C4AB1320891F}" destId="{7A848FE1-2387-48B6-AE14-510F26004390}" srcOrd="0" destOrd="1" presId="urn:microsoft.com/office/officeart/2005/8/layout/hProcess4"/>
    <dgm:cxn modelId="{DB2157CB-995D-4DFA-A1E6-8807F515E38D}" srcId="{D73236C0-ADAD-4825-9B4B-470437AFF181}" destId="{73738CA1-DCC2-4E29-8162-E64C205C522E}" srcOrd="1" destOrd="0" parTransId="{F2E4A2C3-309E-4164-B6B6-B7FE7297D658}" sibTransId="{D50AEAE6-3273-493D-89F6-C327BFACA982}"/>
    <dgm:cxn modelId="{C0027A05-52AE-4E1F-8E1C-F2A75E781F2A}" type="presOf" srcId="{123849B7-4684-46FA-B2CA-933ED64642E2}" destId="{95D65970-1521-4446-A46A-64931875555D}" srcOrd="1" destOrd="0" presId="urn:microsoft.com/office/officeart/2005/8/layout/hProcess4"/>
    <dgm:cxn modelId="{3EB5B472-1443-406B-9AA6-D81638EE8113}" type="presOf" srcId="{27E159BB-81B4-4EEB-9067-4DCC4246B465}" destId="{22590E53-D318-4D37-8DB2-45D9251CF97E}" srcOrd="0" destOrd="0" presId="urn:microsoft.com/office/officeart/2005/8/layout/hProcess4"/>
    <dgm:cxn modelId="{AB6E0AA3-D046-4B47-B2AE-AA481EDAF14A}" type="presParOf" srcId="{F34556FE-E492-4E7F-989E-AFD0622CF63C}" destId="{04855A1D-81BF-4BE1-8D26-E3DCA4C5723A}" srcOrd="0" destOrd="0" presId="urn:microsoft.com/office/officeart/2005/8/layout/hProcess4"/>
    <dgm:cxn modelId="{8F377B22-9162-4A2B-9318-A916C897B55F}" type="presParOf" srcId="{F34556FE-E492-4E7F-989E-AFD0622CF63C}" destId="{C1335AF5-099B-4892-AFE5-BEC5BD268DB6}" srcOrd="1" destOrd="0" presId="urn:microsoft.com/office/officeart/2005/8/layout/hProcess4"/>
    <dgm:cxn modelId="{51CBBB58-B78F-44B2-9A8D-AC8D6C114C08}" type="presParOf" srcId="{F34556FE-E492-4E7F-989E-AFD0622CF63C}" destId="{C4204D8B-8611-49A5-BA48-6DCC1519D98C}" srcOrd="2" destOrd="0" presId="urn:microsoft.com/office/officeart/2005/8/layout/hProcess4"/>
    <dgm:cxn modelId="{BC0EF26B-E6CA-4FFF-8C70-5B32D270149D}" type="presParOf" srcId="{C4204D8B-8611-49A5-BA48-6DCC1519D98C}" destId="{F85D3B01-C57D-456A-9731-18E45831D77D}" srcOrd="0" destOrd="0" presId="urn:microsoft.com/office/officeart/2005/8/layout/hProcess4"/>
    <dgm:cxn modelId="{2B31D028-3CD7-4F98-8BBF-791BDB566837}" type="presParOf" srcId="{F85D3B01-C57D-456A-9731-18E45831D77D}" destId="{6B28AEA5-BC64-4923-BB97-7A3D301A4203}" srcOrd="0" destOrd="0" presId="urn:microsoft.com/office/officeart/2005/8/layout/hProcess4"/>
    <dgm:cxn modelId="{D15EBC7A-D6BF-4E6C-BD3B-9043C3762C77}" type="presParOf" srcId="{F85D3B01-C57D-456A-9731-18E45831D77D}" destId="{7A848FE1-2387-48B6-AE14-510F26004390}" srcOrd="1" destOrd="0" presId="urn:microsoft.com/office/officeart/2005/8/layout/hProcess4"/>
    <dgm:cxn modelId="{11F247F9-3E34-4B89-8307-605080600E31}" type="presParOf" srcId="{F85D3B01-C57D-456A-9731-18E45831D77D}" destId="{8D59140E-B809-4FC3-ABF7-DA9493E9B958}" srcOrd="2" destOrd="0" presId="urn:microsoft.com/office/officeart/2005/8/layout/hProcess4"/>
    <dgm:cxn modelId="{9BC655A2-560C-417F-80F7-9D4864AFF456}" type="presParOf" srcId="{F85D3B01-C57D-456A-9731-18E45831D77D}" destId="{E64BA129-9412-4114-A5CA-C86098DC0ABE}" srcOrd="3" destOrd="0" presId="urn:microsoft.com/office/officeart/2005/8/layout/hProcess4"/>
    <dgm:cxn modelId="{3E882CE8-0747-4EAC-B4F7-FE5AB0EA1B7B}" type="presParOf" srcId="{F85D3B01-C57D-456A-9731-18E45831D77D}" destId="{46952902-0BC9-41FD-B14B-19B92965984D}" srcOrd="4" destOrd="0" presId="urn:microsoft.com/office/officeart/2005/8/layout/hProcess4"/>
    <dgm:cxn modelId="{A9CC04BD-A079-4D08-B1E1-33D12E7545F9}" type="presParOf" srcId="{C4204D8B-8611-49A5-BA48-6DCC1519D98C}" destId="{22590E53-D318-4D37-8DB2-45D9251CF97E}" srcOrd="1" destOrd="0" presId="urn:microsoft.com/office/officeart/2005/8/layout/hProcess4"/>
    <dgm:cxn modelId="{D37C1F86-3D6E-40D2-AA17-E52FE548C9EF}" type="presParOf" srcId="{C4204D8B-8611-49A5-BA48-6DCC1519D98C}" destId="{6489ED44-362D-4C66-9319-0E08BA8E96CF}" srcOrd="2" destOrd="0" presId="urn:microsoft.com/office/officeart/2005/8/layout/hProcess4"/>
    <dgm:cxn modelId="{37710AA9-1141-4808-AC25-06E16DFE7EAE}" type="presParOf" srcId="{6489ED44-362D-4C66-9319-0E08BA8E96CF}" destId="{AEA08A75-3CF7-4C5F-817C-E517EF3F66A9}" srcOrd="0" destOrd="0" presId="urn:microsoft.com/office/officeart/2005/8/layout/hProcess4"/>
    <dgm:cxn modelId="{104B2D09-5C74-4F36-935B-E64B073A7DAB}" type="presParOf" srcId="{6489ED44-362D-4C66-9319-0E08BA8E96CF}" destId="{B888F8DE-29D1-4FFB-AA53-16648788ACFB}" srcOrd="1" destOrd="0" presId="urn:microsoft.com/office/officeart/2005/8/layout/hProcess4"/>
    <dgm:cxn modelId="{34BAF5F0-640D-459C-9127-5D06FC06FD88}" type="presParOf" srcId="{6489ED44-362D-4C66-9319-0E08BA8E96CF}" destId="{95D65970-1521-4446-A46A-64931875555D}" srcOrd="2" destOrd="0" presId="urn:microsoft.com/office/officeart/2005/8/layout/hProcess4"/>
    <dgm:cxn modelId="{C368B3CE-7200-4E66-9003-6ABD90AF985A}" type="presParOf" srcId="{6489ED44-362D-4C66-9319-0E08BA8E96CF}" destId="{0E865FF6-DFE6-4035-8000-EE02B788C211}" srcOrd="3" destOrd="0" presId="urn:microsoft.com/office/officeart/2005/8/layout/hProcess4"/>
    <dgm:cxn modelId="{D4732F1B-490B-4421-88E2-46CA5699E928}" type="presParOf" srcId="{6489ED44-362D-4C66-9319-0E08BA8E96CF}" destId="{6446A8B8-E379-4AAD-BF95-54DA1181276C}" srcOrd="4" destOrd="0" presId="urn:microsoft.com/office/officeart/2005/8/layout/hProcess4"/>
    <dgm:cxn modelId="{5E819AEE-5A36-4179-82FC-55B80A3F565B}" type="presParOf" srcId="{C4204D8B-8611-49A5-BA48-6DCC1519D98C}" destId="{7D6B8703-9AE7-4FD8-85F0-D2A4536AAA76}" srcOrd="3" destOrd="0" presId="urn:microsoft.com/office/officeart/2005/8/layout/hProcess4"/>
    <dgm:cxn modelId="{CAB65C0F-45B8-4E7C-85E8-D9FFA4A8625D}" type="presParOf" srcId="{C4204D8B-8611-49A5-BA48-6DCC1519D98C}" destId="{D0DAEF9F-2635-4A08-80CA-364D5958C977}" srcOrd="4" destOrd="0" presId="urn:microsoft.com/office/officeart/2005/8/layout/hProcess4"/>
    <dgm:cxn modelId="{8E57B468-1EC3-4847-8BCB-C71E7F787FE2}" type="presParOf" srcId="{D0DAEF9F-2635-4A08-80CA-364D5958C977}" destId="{E9BDB656-62FB-4084-A820-D9448392A69F}" srcOrd="0" destOrd="0" presId="urn:microsoft.com/office/officeart/2005/8/layout/hProcess4"/>
    <dgm:cxn modelId="{D6246B60-5498-4A02-967A-78C914819090}" type="presParOf" srcId="{D0DAEF9F-2635-4A08-80CA-364D5958C977}" destId="{D3E86BB8-542D-4126-89A4-A59ABC0A2947}" srcOrd="1" destOrd="0" presId="urn:microsoft.com/office/officeart/2005/8/layout/hProcess4"/>
    <dgm:cxn modelId="{2BFF1F91-E751-4DDE-BEED-C2750A376974}" type="presParOf" srcId="{D0DAEF9F-2635-4A08-80CA-364D5958C977}" destId="{1A01D23F-BACF-47E0-95FE-F754A72AE7A6}" srcOrd="2" destOrd="0" presId="urn:microsoft.com/office/officeart/2005/8/layout/hProcess4"/>
    <dgm:cxn modelId="{39BE3702-5B65-4A32-AF3F-95C06CD23EF1}" type="presParOf" srcId="{D0DAEF9F-2635-4A08-80CA-364D5958C977}" destId="{DA23A39A-9B2C-4A4B-A7E6-661E419AB3FD}" srcOrd="3" destOrd="0" presId="urn:microsoft.com/office/officeart/2005/8/layout/hProcess4"/>
    <dgm:cxn modelId="{6B0AD1D0-0568-49DD-8321-0595937EFA1B}" type="presParOf" srcId="{D0DAEF9F-2635-4A08-80CA-364D5958C977}" destId="{AD622F1A-AEBE-432A-ABAC-3A7AC6DD246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48FE1-2387-48B6-AE14-510F26004390}">
      <dsp:nvSpPr>
        <dsp:cNvPr id="0" name=""/>
        <dsp:cNvSpPr/>
      </dsp:nvSpPr>
      <dsp:spPr>
        <a:xfrm>
          <a:off x="2907" y="1282412"/>
          <a:ext cx="2166019" cy="178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OBC determines that it is generating sufficient power 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OBC routes power to the GPS Unit</a:t>
          </a:r>
          <a:endParaRPr lang="en-US" sz="1400" kern="1200" dirty="0"/>
        </a:p>
      </dsp:txBody>
      <dsp:txXfrm>
        <a:off x="44020" y="1323525"/>
        <a:ext cx="2083793" cy="1321462"/>
      </dsp:txXfrm>
    </dsp:sp>
    <dsp:sp modelId="{22590E53-D318-4D37-8DB2-45D9251CF97E}">
      <dsp:nvSpPr>
        <dsp:cNvPr id="0" name=""/>
        <dsp:cNvSpPr/>
      </dsp:nvSpPr>
      <dsp:spPr>
        <a:xfrm>
          <a:off x="1228743" y="1738752"/>
          <a:ext cx="2343145" cy="2343145"/>
        </a:xfrm>
        <a:prstGeom prst="leftCircularArrow">
          <a:avLst>
            <a:gd name="adj1" fmla="val 2961"/>
            <a:gd name="adj2" fmla="val 362765"/>
            <a:gd name="adj3" fmla="val 2138276"/>
            <a:gd name="adj4" fmla="val 9024489"/>
            <a:gd name="adj5" fmla="val 34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BA129-9412-4114-A5CA-C86098DC0ABE}">
      <dsp:nvSpPr>
        <dsp:cNvPr id="0" name=""/>
        <dsp:cNvSpPr/>
      </dsp:nvSpPr>
      <dsp:spPr>
        <a:xfrm>
          <a:off x="484245" y="2686101"/>
          <a:ext cx="1925350" cy="765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Boot</a:t>
          </a:r>
          <a:endParaRPr lang="en-US" sz="3300" kern="1200" dirty="0"/>
        </a:p>
      </dsp:txBody>
      <dsp:txXfrm>
        <a:off x="506670" y="2708526"/>
        <a:ext cx="1880500" cy="720798"/>
      </dsp:txXfrm>
    </dsp:sp>
    <dsp:sp modelId="{B888F8DE-29D1-4FFB-AA53-16648788ACFB}">
      <dsp:nvSpPr>
        <dsp:cNvPr id="0" name=""/>
        <dsp:cNvSpPr/>
      </dsp:nvSpPr>
      <dsp:spPr>
        <a:xfrm>
          <a:off x="2740005" y="1282412"/>
          <a:ext cx="2166019" cy="178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GPS boots up and acquires a signal from any satellites it detects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GPS calculates it’s position from the incoming signals </a:t>
          </a:r>
          <a:endParaRPr lang="en-US" sz="1400" kern="1200" dirty="0"/>
        </a:p>
      </dsp:txBody>
      <dsp:txXfrm>
        <a:off x="2781118" y="1706349"/>
        <a:ext cx="2083793" cy="1321462"/>
      </dsp:txXfrm>
    </dsp:sp>
    <dsp:sp modelId="{7D6B8703-9AE7-4FD8-85F0-D2A4536AAA76}">
      <dsp:nvSpPr>
        <dsp:cNvPr id="0" name=""/>
        <dsp:cNvSpPr/>
      </dsp:nvSpPr>
      <dsp:spPr>
        <a:xfrm>
          <a:off x="3947791" y="199392"/>
          <a:ext cx="2619914" cy="2619914"/>
        </a:xfrm>
        <a:prstGeom prst="circularArrow">
          <a:avLst>
            <a:gd name="adj1" fmla="val 2648"/>
            <a:gd name="adj2" fmla="val 322078"/>
            <a:gd name="adj3" fmla="val 19502412"/>
            <a:gd name="adj4" fmla="val 12575511"/>
            <a:gd name="adj5" fmla="val 309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65FF6-DFE6-4035-8000-EE02B788C211}">
      <dsp:nvSpPr>
        <dsp:cNvPr id="0" name=""/>
        <dsp:cNvSpPr/>
      </dsp:nvSpPr>
      <dsp:spPr>
        <a:xfrm>
          <a:off x="3221343" y="899588"/>
          <a:ext cx="1925350" cy="765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Operation</a:t>
          </a:r>
          <a:endParaRPr lang="en-US" sz="3300" kern="1200" dirty="0"/>
        </a:p>
      </dsp:txBody>
      <dsp:txXfrm>
        <a:off x="3243768" y="922013"/>
        <a:ext cx="1880500" cy="720798"/>
      </dsp:txXfrm>
    </dsp:sp>
    <dsp:sp modelId="{D3E86BB8-542D-4126-89A4-A59ABC0A2947}">
      <dsp:nvSpPr>
        <dsp:cNvPr id="0" name=""/>
        <dsp:cNvSpPr/>
      </dsp:nvSpPr>
      <dsp:spPr>
        <a:xfrm>
          <a:off x="5477103" y="1282412"/>
          <a:ext cx="2166019" cy="178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GPS outputs a GGA string to the OBC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GPS outputs an RMC string to the OBC</a:t>
          </a:r>
          <a:endParaRPr lang="en-US" sz="1400" kern="1200" dirty="0"/>
        </a:p>
      </dsp:txBody>
      <dsp:txXfrm>
        <a:off x="5518216" y="1323525"/>
        <a:ext cx="2083793" cy="1321462"/>
      </dsp:txXfrm>
    </dsp:sp>
    <dsp:sp modelId="{DA23A39A-9B2C-4A4B-A7E6-661E419AB3FD}">
      <dsp:nvSpPr>
        <dsp:cNvPr id="0" name=""/>
        <dsp:cNvSpPr/>
      </dsp:nvSpPr>
      <dsp:spPr>
        <a:xfrm>
          <a:off x="5958441" y="2686101"/>
          <a:ext cx="1925350" cy="765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Output</a:t>
          </a:r>
          <a:endParaRPr lang="en-US" sz="3300" kern="1200" dirty="0"/>
        </a:p>
      </dsp:txBody>
      <dsp:txXfrm>
        <a:off x="5980866" y="2708526"/>
        <a:ext cx="1880500" cy="720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158C6-2FB0-46D2-AB9B-9F7922AA69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1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hilkent@my.erau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Progress of the </a:t>
            </a:r>
            <a:r>
              <a:rPr lang="en-US" dirty="0" err="1" smtClean="0"/>
              <a:t>EagleSat</a:t>
            </a:r>
            <a:r>
              <a:rPr lang="en-US" dirty="0" smtClean="0"/>
              <a:t> GPS Subsystem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 </a:t>
            </a:r>
          </a:p>
          <a:p>
            <a:r>
              <a:rPr lang="en-US" dirty="0"/>
              <a:t>Tanner R. </a:t>
            </a:r>
            <a:r>
              <a:rPr lang="en-US" dirty="0" err="1"/>
              <a:t>Hilken</a:t>
            </a:r>
            <a:endParaRPr lang="en-US" dirty="0"/>
          </a:p>
          <a:p>
            <a:r>
              <a:rPr lang="en-US" dirty="0"/>
              <a:t>Embry-Riddle Aeronautical University, Prescott</a:t>
            </a:r>
          </a:p>
          <a:p>
            <a:r>
              <a:rPr lang="en-US" dirty="0"/>
              <a:t>GPS Subsystem Lead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Novatel Connect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4" y="1629729"/>
            <a:ext cx="8359031" cy="4901700"/>
          </a:xfrm>
        </p:spPr>
      </p:pic>
    </p:spTree>
    <p:extLst>
      <p:ext uri="{BB962C8B-B14F-4D97-AF65-F5344CB8AC3E}">
        <p14:creationId xmlns:p14="http://schemas.microsoft.com/office/powerpoint/2010/main" val="284301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72" y="1494699"/>
            <a:ext cx="6523055" cy="5156524"/>
          </a:xfrm>
        </p:spPr>
      </p:pic>
    </p:spTree>
    <p:extLst>
      <p:ext uri="{BB962C8B-B14F-4D97-AF65-F5344CB8AC3E}">
        <p14:creationId xmlns:p14="http://schemas.microsoft.com/office/powerpoint/2010/main" val="324503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03" y="1439613"/>
            <a:ext cx="5806793" cy="5276551"/>
          </a:xfrm>
        </p:spPr>
      </p:pic>
    </p:spTree>
    <p:extLst>
      <p:ext uri="{BB962C8B-B14F-4D97-AF65-F5344CB8AC3E}">
        <p14:creationId xmlns:p14="http://schemas.microsoft.com/office/powerpoint/2010/main" val="48697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8256935" cy="4826713"/>
          </a:xfrm>
        </p:spPr>
      </p:pic>
    </p:spTree>
    <p:extLst>
      <p:ext uri="{BB962C8B-B14F-4D97-AF65-F5344CB8AC3E}">
        <p14:creationId xmlns:p14="http://schemas.microsoft.com/office/powerpoint/2010/main" val="182301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Dilution of Precision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38" y="1690689"/>
            <a:ext cx="6681923" cy="4916065"/>
          </a:xfrm>
        </p:spPr>
      </p:pic>
    </p:spTree>
    <p:extLst>
      <p:ext uri="{BB962C8B-B14F-4D97-AF65-F5344CB8AC3E}">
        <p14:creationId xmlns:p14="http://schemas.microsoft.com/office/powerpoint/2010/main" val="2916823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Status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10" y="1504088"/>
            <a:ext cx="5833979" cy="5284055"/>
          </a:xfrm>
        </p:spPr>
      </p:pic>
    </p:spTree>
    <p:extLst>
      <p:ext uri="{BB962C8B-B14F-4D97-AF65-F5344CB8AC3E}">
        <p14:creationId xmlns:p14="http://schemas.microsoft.com/office/powerpoint/2010/main" val="265432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0" y="2577737"/>
            <a:ext cx="8515000" cy="2288000"/>
          </a:xfrm>
        </p:spPr>
      </p:pic>
    </p:spTree>
    <p:extLst>
      <p:ext uri="{BB962C8B-B14F-4D97-AF65-F5344CB8AC3E}">
        <p14:creationId xmlns:p14="http://schemas.microsoft.com/office/powerpoint/2010/main" val="173497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819944" cy="4351338"/>
          </a:xfrm>
        </p:spPr>
        <p:txBody>
          <a:bodyPr/>
          <a:lstStyle/>
          <a:p>
            <a:r>
              <a:rPr lang="en-US" dirty="0" smtClean="0"/>
              <a:t>Dr. Post’s testing arrangement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2261" y="2320428"/>
            <a:ext cx="5037908" cy="37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the continuing success of tests utilizing this unit, testing will continue</a:t>
            </a:r>
          </a:p>
          <a:p>
            <a:r>
              <a:rPr lang="en-US" dirty="0" smtClean="0"/>
              <a:t>Future testing may include booting the GPS after varying dormancy times</a:t>
            </a:r>
          </a:p>
          <a:p>
            <a:r>
              <a:rPr lang="en-US" dirty="0" smtClean="0"/>
              <a:t>It may also include moving the unit around campus to measure various carrier/noise ratios</a:t>
            </a:r>
          </a:p>
          <a:p>
            <a:r>
              <a:rPr lang="en-US" dirty="0" smtClean="0"/>
              <a:t>Either way, the GPS will continue to be tested rigorously before it is deemed flight ready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08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/>
              <a:t>John Post, </a:t>
            </a:r>
            <a:r>
              <a:rPr lang="en-US" dirty="0" smtClean="0"/>
              <a:t>Dr. </a:t>
            </a:r>
            <a:r>
              <a:rPr lang="en-US" dirty="0" smtClean="0"/>
              <a:t>Gary Yale, </a:t>
            </a:r>
            <a:r>
              <a:rPr lang="en-US" dirty="0" smtClean="0"/>
              <a:t>and Jack Crabtree for their </a:t>
            </a:r>
            <a:r>
              <a:rPr lang="en-US" dirty="0" smtClean="0"/>
              <a:t>technical guidance and support of </a:t>
            </a:r>
            <a:r>
              <a:rPr lang="en-US" dirty="0" smtClean="0"/>
              <a:t>the </a:t>
            </a:r>
            <a:r>
              <a:rPr lang="en-US" dirty="0" err="1" smtClean="0"/>
              <a:t>EagleSat</a:t>
            </a:r>
            <a:r>
              <a:rPr lang="en-US" dirty="0" smtClean="0"/>
              <a:t> </a:t>
            </a:r>
            <a:r>
              <a:rPr lang="en-US" dirty="0" smtClean="0"/>
              <a:t>Program</a:t>
            </a:r>
            <a:endParaRPr lang="en-US" dirty="0" smtClean="0"/>
          </a:p>
          <a:p>
            <a:r>
              <a:rPr lang="en-US" dirty="0" smtClean="0"/>
              <a:t>ERAU College of Engineering for the continuing support of expert faculty and financial backing</a:t>
            </a:r>
          </a:p>
          <a:p>
            <a:r>
              <a:rPr lang="en-US" dirty="0" smtClean="0"/>
              <a:t>Arizona NASA Space Grant Consortium for the </a:t>
            </a:r>
            <a:r>
              <a:rPr lang="en-US" dirty="0" smtClean="0"/>
              <a:t>continued support </a:t>
            </a:r>
            <a:r>
              <a:rPr lang="en-US" dirty="0" smtClean="0"/>
              <a:t>of funding student research interns and research </a:t>
            </a:r>
            <a:r>
              <a:rPr lang="en-US" dirty="0" smtClean="0"/>
              <a:t>projects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675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integrate a space rated GPS unit into the existing CubeSat platform</a:t>
            </a:r>
          </a:p>
          <a:p>
            <a:r>
              <a:rPr lang="en-US" dirty="0" smtClean="0"/>
              <a:t>To obtain accurate and precise data on position, altitude, velocity, and trajectory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 </a:t>
            </a:r>
            <a:r>
              <a:rPr lang="en-US" sz="3600" dirty="0" smtClean="0"/>
              <a:t>very much for </a:t>
            </a:r>
            <a:r>
              <a:rPr lang="en-US" sz="3600" dirty="0"/>
              <a:t>your attention.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Contact Information:</a:t>
            </a:r>
            <a:endParaRPr lang="en-US" dirty="0" smtClean="0"/>
          </a:p>
          <a:p>
            <a:r>
              <a:rPr lang="en-US" dirty="0" smtClean="0"/>
              <a:t>Tanner R. </a:t>
            </a:r>
            <a:r>
              <a:rPr lang="en-US" dirty="0" err="1" smtClean="0"/>
              <a:t>Hilken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hilkent@my.erau.edu</a:t>
            </a:r>
            <a:endParaRPr lang="en-US" dirty="0" smtClean="0"/>
          </a:p>
          <a:p>
            <a:r>
              <a:rPr lang="en-US" dirty="0" smtClean="0"/>
              <a:t>(210) 380-3084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149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Operation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16139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2149" y="6000206"/>
            <a:ext cx="788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GPS unit will continue to output one of each string at a designated time interval so long as it still has sufficient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3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Novatel OEM 615 Receiver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22" y="1968137"/>
            <a:ext cx="7694830" cy="3807751"/>
          </a:xfrm>
        </p:spPr>
      </p:pic>
    </p:spTree>
    <p:extLst>
      <p:ext uri="{BB962C8B-B14F-4D97-AF65-F5344CB8AC3E}">
        <p14:creationId xmlns:p14="http://schemas.microsoft.com/office/powerpoint/2010/main" val="69549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GPS will intake radio signals from a constellation of satellites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will output two ASCII strings, RMC (Recommended Minimum Sentence C) and GGA (Global Positioning System Fix Data)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501808"/>
            <a:ext cx="3810000" cy="2533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5350" y="2281646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http://rammb.cira.colostate.edu/dev/hillger/GPS.htm</a:t>
            </a:r>
          </a:p>
        </p:txBody>
      </p:sp>
    </p:spTree>
    <p:extLst>
      <p:ext uri="{BB962C8B-B14F-4D97-AF65-F5344CB8AC3E}">
        <p14:creationId xmlns:p14="http://schemas.microsoft.com/office/powerpoint/2010/main" val="323689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Output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37" y="1329236"/>
            <a:ext cx="5927925" cy="5437324"/>
          </a:xfrm>
        </p:spPr>
      </p:pic>
    </p:spTree>
    <p:extLst>
      <p:ext uri="{BB962C8B-B14F-4D97-AF65-F5344CB8AC3E}">
        <p14:creationId xmlns:p14="http://schemas.microsoft.com/office/powerpoint/2010/main" val="339198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Setup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3560173" cy="4351338"/>
          </a:xfrm>
        </p:spPr>
        <p:txBody>
          <a:bodyPr/>
          <a:lstStyle/>
          <a:p>
            <a:r>
              <a:rPr lang="en-US" dirty="0" smtClean="0"/>
              <a:t>The GPS unit is currently set up on the development kit on a mobile cart. This is to make signal acquisition simpler, as well as to allow more versatility in testing.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340" y="1372146"/>
            <a:ext cx="5752011" cy="43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7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Development Kit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4667" y="932044"/>
            <a:ext cx="5294665" cy="6156960"/>
          </a:xfrm>
        </p:spPr>
      </p:pic>
    </p:spTree>
    <p:extLst>
      <p:ext uri="{BB962C8B-B14F-4D97-AF65-F5344CB8AC3E}">
        <p14:creationId xmlns:p14="http://schemas.microsoft.com/office/powerpoint/2010/main" val="133595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Novatel provides users with a program for interfacing with the unit through the development kit</a:t>
            </a:r>
          </a:p>
          <a:p>
            <a:r>
              <a:rPr lang="en-US" dirty="0" smtClean="0"/>
              <a:t>Novatel Connect allows the user to design a custom dashboard displaying information about various satellite functions</a:t>
            </a:r>
          </a:p>
          <a:p>
            <a:r>
              <a:rPr lang="en-US" dirty="0" smtClean="0"/>
              <a:t>It also allows for easy, streamlined programming of the GPS with a variety of options through a command window (Ex. LOG COM1 GPGGA ONTIME 1 0 HOLD)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1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433</Words>
  <Application>Microsoft Office PowerPoint</Application>
  <PresentationFormat>On-screen Show (4:3)</PresentationFormat>
  <Paragraphs>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Development Progress of the EagleSat GPS Subsystem</vt:lpstr>
      <vt:lpstr>Objectives</vt:lpstr>
      <vt:lpstr>Standard Operation</vt:lpstr>
      <vt:lpstr>Novatel OEM 615 Receiver </vt:lpstr>
      <vt:lpstr>GPS Input and Output</vt:lpstr>
      <vt:lpstr>GPS Output</vt:lpstr>
      <vt:lpstr>Testing Setup</vt:lpstr>
      <vt:lpstr>The Development Kit</vt:lpstr>
      <vt:lpstr>The Testing Interface</vt:lpstr>
      <vt:lpstr>Novatel Connect Dashboard</vt:lpstr>
      <vt:lpstr>Constellation</vt:lpstr>
      <vt:lpstr>Position</vt:lpstr>
      <vt:lpstr>Plan</vt:lpstr>
      <vt:lpstr>Dilution of Precision</vt:lpstr>
      <vt:lpstr>Channel Status</vt:lpstr>
      <vt:lpstr>ASCII Output</vt:lpstr>
      <vt:lpstr>Further Testing</vt:lpstr>
      <vt:lpstr>Future Development</vt:lpstr>
      <vt:lpstr>Acknowledgements</vt:lpstr>
      <vt:lpstr>Thank you very much for your attention.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</dc:creator>
  <cp:lastModifiedBy>Tanner Hilken</cp:lastModifiedBy>
  <cp:revision>31</cp:revision>
  <dcterms:created xsi:type="dcterms:W3CDTF">2014-04-01T22:02:56Z</dcterms:created>
  <dcterms:modified xsi:type="dcterms:W3CDTF">2015-04-04T06:38:26Z</dcterms:modified>
</cp:coreProperties>
</file>