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66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995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70B4-A64A-4D30-B615-6FF2B3327D4E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58C6-2FB0-46D2-AB9B-9F7922AA69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68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21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64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62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15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39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1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22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2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6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9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5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/>
              <a:pPr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4829-61FA-4827-91A4-3CBEC3BFF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1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Riddle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Solar Panel Test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4" name="Picture 3" descr="solar tes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17638"/>
            <a:ext cx="9144000" cy="5168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TrisolX</a:t>
            </a:r>
            <a:r>
              <a:rPr lang="en-US" dirty="0" smtClean="0"/>
              <a:t> Solar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Triple-junction gallium arsenide </a:t>
            </a:r>
          </a:p>
          <a:p>
            <a:r>
              <a:rPr lang="en-US" dirty="0" smtClean="0"/>
              <a:t>Area</a:t>
            </a:r>
            <a:r>
              <a:rPr lang="en-US" dirty="0" smtClean="0"/>
              <a:t> 1.3 cm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(0.353 sq. in.) </a:t>
            </a:r>
            <a:endParaRPr lang="en-US" dirty="0" smtClean="0"/>
          </a:p>
          <a:p>
            <a:r>
              <a:rPr lang="en-US" dirty="0" smtClean="0"/>
              <a:t>Imp</a:t>
            </a:r>
            <a:r>
              <a:rPr lang="en-US" dirty="0" smtClean="0"/>
              <a:t>=</a:t>
            </a:r>
            <a:r>
              <a:rPr lang="en-US" dirty="0" smtClean="0"/>
              <a:t> 14.6 </a:t>
            </a:r>
            <a:r>
              <a:rPr lang="en-US" dirty="0" err="1" smtClean="0"/>
              <a:t>mA</a:t>
            </a:r>
            <a:r>
              <a:rPr lang="en-US" dirty="0" smtClean="0"/>
              <a:t> </a:t>
            </a:r>
          </a:p>
          <a:p>
            <a:r>
              <a:rPr lang="en-US" dirty="0" smtClean="0"/>
              <a:t>Voc= </a:t>
            </a:r>
            <a:r>
              <a:rPr lang="en-US" dirty="0" smtClean="0"/>
              <a:t>2.62 </a:t>
            </a:r>
            <a:r>
              <a:rPr lang="en-US" dirty="0" smtClean="0"/>
              <a:t>V</a:t>
            </a:r>
          </a:p>
          <a:p>
            <a:r>
              <a:rPr lang="en-US" dirty="0" err="1" smtClean="0"/>
              <a:t>Vmp</a:t>
            </a:r>
            <a:r>
              <a:rPr lang="en-US" dirty="0" smtClean="0"/>
              <a:t>= </a:t>
            </a:r>
            <a:r>
              <a:rPr lang="en-US" dirty="0" smtClean="0"/>
              <a:t>2.33 </a:t>
            </a:r>
            <a:r>
              <a:rPr lang="en-US" dirty="0" smtClean="0"/>
              <a:t>V </a:t>
            </a:r>
          </a:p>
          <a:p>
            <a:r>
              <a:rPr lang="en-US" dirty="0" err="1" smtClean="0"/>
              <a:t>Pmp</a:t>
            </a:r>
            <a:r>
              <a:rPr lang="en-US" dirty="0" smtClean="0"/>
              <a:t>=</a:t>
            </a:r>
            <a:r>
              <a:rPr lang="en-US" dirty="0" smtClean="0"/>
              <a:t> 34 </a:t>
            </a:r>
            <a:r>
              <a:rPr lang="en-US" dirty="0" err="1" smtClean="0"/>
              <a:t>mW</a:t>
            </a:r>
            <a:r>
              <a:rPr lang="en-US" dirty="0" smtClean="0"/>
              <a:t> </a:t>
            </a:r>
          </a:p>
          <a:p>
            <a:r>
              <a:rPr lang="en-US" dirty="0" smtClean="0"/>
              <a:t>Efficiency</a:t>
            </a:r>
            <a:r>
              <a:rPr lang="en-US" dirty="0" smtClean="0"/>
              <a:t>= </a:t>
            </a:r>
            <a:r>
              <a:rPr lang="en-US" dirty="0" smtClean="0"/>
              <a:t>28 % </a:t>
            </a:r>
            <a:endParaRPr lang="en-US" dirty="0" smtClean="0"/>
          </a:p>
          <a:p>
            <a:r>
              <a:rPr lang="en-US" dirty="0" smtClean="0"/>
              <a:t>Temp. </a:t>
            </a:r>
            <a:r>
              <a:rPr lang="en-US" dirty="0" err="1" smtClean="0"/>
              <a:t>Coeff</a:t>
            </a:r>
            <a:r>
              <a:rPr lang="en-US" dirty="0" smtClean="0"/>
              <a:t>. </a:t>
            </a:r>
            <a:r>
              <a:rPr lang="en-US" dirty="0" err="1" smtClean="0"/>
              <a:t>Vmp</a:t>
            </a:r>
            <a:r>
              <a:rPr lang="en-US" dirty="0" smtClean="0"/>
              <a:t> = -</a:t>
            </a:r>
            <a:r>
              <a:rPr lang="en-US" dirty="0" smtClean="0"/>
              <a:t>6.1 </a:t>
            </a:r>
            <a:r>
              <a:rPr lang="en-US" dirty="0" smtClean="0"/>
              <a:t>mV/°C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Board</a:t>
            </a:r>
          </a:p>
          <a:p>
            <a:r>
              <a:rPr lang="en-US" dirty="0" smtClean="0"/>
              <a:t>Energy Budget of ERAU Eagle Satellite</a:t>
            </a:r>
          </a:p>
          <a:p>
            <a:r>
              <a:rPr lang="en-US" dirty="0" smtClean="0"/>
              <a:t>TASC Solar Panel Test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TrisolX</a:t>
            </a:r>
            <a:r>
              <a:rPr lang="en-US" dirty="0" smtClean="0"/>
              <a:t> </a:t>
            </a:r>
            <a:r>
              <a:rPr lang="en-US" dirty="0" err="1" smtClean="0"/>
              <a:t>Soler</a:t>
            </a:r>
            <a:r>
              <a:rPr lang="en-US" dirty="0" smtClean="0"/>
              <a:t> Cells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Power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TrisolX</a:t>
            </a:r>
            <a:r>
              <a:rPr lang="en-US" dirty="0" smtClean="0"/>
              <a:t> solar cells to charge an Array of Super Capacitor</a:t>
            </a:r>
          </a:p>
          <a:p>
            <a:r>
              <a:rPr lang="en-US" dirty="0" smtClean="0"/>
              <a:t>Charge and discharge faster than most rechargeable batteries</a:t>
            </a:r>
          </a:p>
          <a:p>
            <a:r>
              <a:rPr lang="en-US" dirty="0" smtClean="0"/>
              <a:t>Have more charge and discharge cycles</a:t>
            </a:r>
          </a:p>
          <a:p>
            <a:r>
              <a:rPr lang="en-US" dirty="0" smtClean="0"/>
              <a:t>Larger than equivalent battery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Super 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Eaton </a:t>
            </a:r>
            <a:r>
              <a:rPr lang="en-US" dirty="0" err="1" smtClean="0"/>
              <a:t>Bussmann</a:t>
            </a:r>
            <a:r>
              <a:rPr lang="en-US" dirty="0" smtClean="0"/>
              <a:t> HV1030-2R7106-</a:t>
            </a:r>
            <a:r>
              <a:rPr lang="en-US" dirty="0" smtClean="0"/>
              <a:t>R</a:t>
            </a:r>
          </a:p>
          <a:p>
            <a:r>
              <a:rPr lang="en-US" dirty="0" smtClean="0"/>
              <a:t>Capacitance of 10F</a:t>
            </a:r>
          </a:p>
          <a:p>
            <a:r>
              <a:rPr lang="en-US" dirty="0" smtClean="0"/>
              <a:t>Voltage rating of 2.7V</a:t>
            </a:r>
          </a:p>
          <a:p>
            <a:r>
              <a:rPr lang="en-US" dirty="0" smtClean="0"/>
              <a:t>Operating Temp range</a:t>
            </a:r>
          </a:p>
          <a:p>
            <a:pPr lvl="1">
              <a:buNone/>
            </a:pPr>
            <a:r>
              <a:rPr lang="en-US" dirty="0" smtClean="0"/>
              <a:t>-40 to 65 </a:t>
            </a:r>
            <a:r>
              <a:rPr lang="en-US" dirty="0" smtClean="0"/>
              <a:t>°</a:t>
            </a:r>
            <a:r>
              <a:rPr lang="en-US" dirty="0" smtClean="0"/>
              <a:t>C</a:t>
            </a:r>
          </a:p>
          <a:p>
            <a:r>
              <a:rPr lang="en-US" dirty="0" smtClean="0"/>
              <a:t>Radial leads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420" y="2479847"/>
            <a:ext cx="2975849" cy="2975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Super Capacitor Array </a:t>
            </a:r>
            <a:endParaRPr lang="en-US" dirty="0"/>
          </a:p>
        </p:txBody>
      </p:sp>
      <p:pic>
        <p:nvPicPr>
          <p:cNvPr id="4" name="Content Placeholder 3" descr="EagleSat EPS Design (Rev. 2)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253" r="-20253"/>
              <a:stretch>
                <a:fillRect/>
              </a:stretch>
            </p:blipFill>
          </mc:Choice>
          <mc:Fallback>
            <p:blipFill>
              <a:blip r:embed="rId3"/>
              <a:srcRect l="-20253" r="-20253"/>
              <a:stretch>
                <a:fillRect/>
              </a:stretch>
            </p:blipFill>
          </mc:Fallback>
        </mc:AlternateContent>
        <p:spPr>
          <a:xfrm>
            <a:off x="-294694" y="1010700"/>
            <a:ext cx="9438694" cy="55283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Budget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12206"/>
          <a:ext cx="8229600" cy="3733800"/>
        </p:xfrm>
        <a:graphic>
          <a:graphicData uri="http://schemas.openxmlformats.org/drawingml/2006/table">
            <a:tbl>
              <a:tblPr/>
              <a:tblGrid>
                <a:gridCol w="1101969"/>
                <a:gridCol w="750277"/>
                <a:gridCol w="890954"/>
                <a:gridCol w="890954"/>
                <a:gridCol w="890954"/>
                <a:gridCol w="750277"/>
                <a:gridCol w="750277"/>
                <a:gridCol w="890954"/>
                <a:gridCol w="1312984"/>
              </a:tblGrid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Component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Voltage (V)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Current (mA)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 (mW)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Duty Cycle (%)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Orbit (min)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Eff. (%)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Dis. Energy (J)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Charge Energy (J)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PV Panel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2808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EPS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-561.6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OBC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-237.6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OBC (Eclipse)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-3.96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Receiver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324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-1166.4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Transmitter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2088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-375.84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GPS Ant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-35.64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GPS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303.03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-360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Memory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-23.76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84" marR="8684" marT="86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-2764.8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2808</a:t>
                      </a:r>
                    </a:p>
                  </a:txBody>
                  <a:tcPr marL="8684" marR="8684" marT="86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Solar Panel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Watt Tungsten Light Bulb</a:t>
            </a:r>
          </a:p>
          <a:p>
            <a:r>
              <a:rPr lang="en-US" dirty="0" smtClean="0"/>
              <a:t>Using the Top Solar Panel with GPS hole</a:t>
            </a:r>
          </a:p>
          <a:p>
            <a:r>
              <a:rPr lang="en-US" dirty="0" smtClean="0"/>
              <a:t>21 TASC Solar Cells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TASC Solar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Triple</a:t>
            </a:r>
            <a:r>
              <a:rPr lang="en-US" dirty="0"/>
              <a:t>-junction gallium arsenide</a:t>
            </a:r>
            <a:r>
              <a:rPr lang="en-US" dirty="0" smtClean="0"/>
              <a:t> </a:t>
            </a:r>
          </a:p>
          <a:p>
            <a:r>
              <a:rPr lang="en-US" dirty="0"/>
              <a:t>Area 2.277 </a:t>
            </a:r>
            <a:r>
              <a:rPr lang="en-US" dirty="0" smtClean="0"/>
              <a:t>cm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(0.353 sq. in.)</a:t>
            </a:r>
            <a:r>
              <a:rPr lang="en-US" dirty="0" smtClean="0"/>
              <a:t> </a:t>
            </a:r>
          </a:p>
          <a:p>
            <a:r>
              <a:rPr lang="en-US" dirty="0" err="1"/>
              <a:t>Isc</a:t>
            </a:r>
            <a:r>
              <a:rPr lang="en-US" dirty="0"/>
              <a:t>= 31 </a:t>
            </a:r>
            <a:r>
              <a:rPr lang="en-US" dirty="0" err="1"/>
              <a:t>mA</a:t>
            </a:r>
            <a:r>
              <a:rPr lang="en-US" dirty="0" smtClean="0"/>
              <a:t> </a:t>
            </a:r>
          </a:p>
          <a:p>
            <a:r>
              <a:rPr lang="en-US" dirty="0" smtClean="0"/>
              <a:t>Imp</a:t>
            </a:r>
            <a:r>
              <a:rPr lang="en-US" dirty="0"/>
              <a:t>= 28 </a:t>
            </a:r>
            <a:r>
              <a:rPr lang="en-US" dirty="0" err="1"/>
              <a:t>mA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Voc= 2.52 </a:t>
            </a:r>
            <a:r>
              <a:rPr lang="en-US" dirty="0" smtClean="0"/>
              <a:t>V</a:t>
            </a:r>
          </a:p>
          <a:p>
            <a:r>
              <a:rPr lang="en-US" dirty="0" err="1" smtClean="0"/>
              <a:t>Vmp</a:t>
            </a:r>
            <a:r>
              <a:rPr lang="en-US" dirty="0"/>
              <a:t>= 2.19 V </a:t>
            </a:r>
            <a:endParaRPr lang="en-US" dirty="0" smtClean="0"/>
          </a:p>
          <a:p>
            <a:r>
              <a:rPr lang="en-US" dirty="0" err="1"/>
              <a:t>Pmp</a:t>
            </a:r>
            <a:r>
              <a:rPr lang="en-US" dirty="0"/>
              <a:t>= 0.027 W/</a:t>
            </a:r>
            <a:r>
              <a:rPr lang="en-US" dirty="0" smtClean="0"/>
              <a:t>cm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Cff</a:t>
            </a:r>
            <a:r>
              <a:rPr lang="en-US" dirty="0"/>
              <a:t>= 80 % </a:t>
            </a:r>
            <a:endParaRPr lang="en-US" dirty="0" smtClean="0"/>
          </a:p>
          <a:p>
            <a:r>
              <a:rPr lang="en-US" dirty="0"/>
              <a:t>Efficiency= 27 ± 3% Absolute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Temp</a:t>
            </a:r>
            <a:r>
              <a:rPr lang="en-US" dirty="0"/>
              <a:t>. </a:t>
            </a:r>
            <a:r>
              <a:rPr lang="en-US" dirty="0" err="1"/>
              <a:t>Coeff</a:t>
            </a:r>
            <a:r>
              <a:rPr lang="en-US" dirty="0"/>
              <a:t>. </a:t>
            </a:r>
            <a:r>
              <a:rPr lang="en-US" dirty="0" err="1"/>
              <a:t>Vmp</a:t>
            </a:r>
            <a:r>
              <a:rPr lang="en-US" dirty="0"/>
              <a:t> = -6.2 mV/°C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Solar Panel</a:t>
            </a:r>
            <a:endParaRPr lang="en-US" dirty="0"/>
          </a:p>
        </p:txBody>
      </p:sp>
      <p:pic>
        <p:nvPicPr>
          <p:cNvPr id="4" name="Picture 3" descr="Screen Shot 2015-04-02 at 10.24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63" y="1417638"/>
            <a:ext cx="5773737" cy="4892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397</Words>
  <Application>Microsoft Macintosh PowerPoint</Application>
  <PresentationFormat>On-screen Show (4:3)</PresentationFormat>
  <Paragraphs>179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 System</vt:lpstr>
      <vt:lpstr>Overview</vt:lpstr>
      <vt:lpstr>Power Board</vt:lpstr>
      <vt:lpstr>Super Capacitors</vt:lpstr>
      <vt:lpstr>Super Capacitor Array </vt:lpstr>
      <vt:lpstr>Energy Budget</vt:lpstr>
      <vt:lpstr>Solar Panel Test</vt:lpstr>
      <vt:lpstr>TASC Solar Cell</vt:lpstr>
      <vt:lpstr>Solar Panel</vt:lpstr>
      <vt:lpstr>Solar Panel Test</vt:lpstr>
      <vt:lpstr>TrisolX Solar Cells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</dc:creator>
  <cp:lastModifiedBy>David Riddle</cp:lastModifiedBy>
  <cp:revision>18</cp:revision>
  <dcterms:created xsi:type="dcterms:W3CDTF">2015-04-03T05:58:38Z</dcterms:created>
  <dcterms:modified xsi:type="dcterms:W3CDTF">2015-04-03T07:18:36Z</dcterms:modified>
</cp:coreProperties>
</file>