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0" r:id="rId5"/>
    <p:sldId id="264" r:id="rId6"/>
    <p:sldId id="261" r:id="rId7"/>
    <p:sldId id="262" r:id="rId8"/>
    <p:sldId id="265" r:id="rId9"/>
    <p:sldId id="272" r:id="rId10"/>
    <p:sldId id="274" r:id="rId11"/>
    <p:sldId id="258" r:id="rId12"/>
    <p:sldId id="270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175" autoAdjust="0"/>
    <p:restoredTop sz="94660" autoAdjust="0"/>
  </p:normalViewPr>
  <p:slideViewPr>
    <p:cSldViewPr>
      <p:cViewPr>
        <p:scale>
          <a:sx n="70" d="100"/>
          <a:sy n="70" d="100"/>
        </p:scale>
        <p:origin x="-114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F1A0-0415-43D5-B35B-682A02B4AF50}" type="datetimeFigureOut">
              <a:rPr lang="en-US" smtClean="0"/>
              <a:pPr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1202-9BF8-45D5-B1F3-9E2565003C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ASU ASCEND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Sensors and Visuals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362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Mason Denney</a:t>
            </a:r>
          </a:p>
          <a:p>
            <a:endParaRPr lang="en-US" sz="1900" b="1" dirty="0" smtClean="0">
              <a:solidFill>
                <a:schemeClr val="tx1"/>
              </a:solidFill>
            </a:endParaRPr>
          </a:p>
          <a:p>
            <a:r>
              <a:rPr lang="en-US" sz="1900" b="1" dirty="0" smtClean="0">
                <a:solidFill>
                  <a:schemeClr val="tx1"/>
                </a:solidFill>
              </a:rPr>
              <a:t>Mentored By</a:t>
            </a:r>
          </a:p>
          <a:p>
            <a:r>
              <a:rPr lang="en-US" sz="1900" b="1" dirty="0" smtClean="0">
                <a:solidFill>
                  <a:schemeClr val="tx1"/>
                </a:solidFill>
              </a:rPr>
              <a:t>Thomas Sharp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Launch and Retrieval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71" r="20286"/>
          <a:stretch/>
        </p:blipFill>
        <p:spPr>
          <a:xfrm>
            <a:off x="2438400" y="1600200"/>
            <a:ext cx="4330003" cy="457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Processing - Geiger Counter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981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Python</a:t>
            </a:r>
          </a:p>
        </p:txBody>
      </p:sp>
      <p:pic>
        <p:nvPicPr>
          <p:cNvPr id="8193" name="Picture 1" descr="C:\Users\HPotato\Documents\ASCEND\ASCEND 2014-15\ASCEND!2014 Ines\Data\plots_fixed_timestamp\cntsVSaltitu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76600"/>
            <a:ext cx="4800600" cy="3200400"/>
          </a:xfrm>
          <a:prstGeom prst="rect">
            <a:avLst/>
          </a:prstGeom>
          <a:noFill/>
        </p:spPr>
      </p:pic>
      <p:pic>
        <p:nvPicPr>
          <p:cNvPr id="8195" name="Picture 3" descr="http://www.unixstickers.com/image/cache/data/stickers/python/python.sh-600x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76400"/>
            <a:ext cx="1219200" cy="1219200"/>
          </a:xfrm>
          <a:prstGeom prst="rect">
            <a:avLst/>
          </a:prstGeom>
          <a:noFill/>
        </p:spPr>
      </p:pic>
      <p:pic>
        <p:nvPicPr>
          <p:cNvPr id="8197" name="Picture 5" descr="http://hardhack.org.au/sites/default/files/cosmic_r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133600"/>
            <a:ext cx="2209800" cy="175310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8" name="Picture 6" descr="C:\Users\HPotato\Documents\ASCEND\ASCEND 2014-15\ASCEND!2014 Ines\Data\plots_fixed_timestamp\countsVSti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3352767" cy="2235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Processing - Barometer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69" name="Picture 1" descr="C:\Users\HPotato\Documents\ASCEND\ASCEND 2014-15\ASCEND!2014 Ines\Data\plots_fixed_timestamp\pressureVSti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428504" cy="2286000"/>
          </a:xfrm>
          <a:prstGeom prst="rect">
            <a:avLst/>
          </a:prstGeom>
          <a:noFill/>
        </p:spPr>
      </p:pic>
      <p:pic>
        <p:nvPicPr>
          <p:cNvPr id="7170" name="Picture 2" descr="C:\Users\HPotato\Documents\ASCEND\ASCEND 2014-15\ASCEND!2014 Ines\Data\plots_fixed_timestamp\tempVSti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38600"/>
            <a:ext cx="3542788" cy="2362200"/>
          </a:xfrm>
          <a:prstGeom prst="rect">
            <a:avLst/>
          </a:prstGeom>
          <a:noFill/>
        </p:spPr>
      </p:pic>
      <p:pic>
        <p:nvPicPr>
          <p:cNvPr id="7171" name="Picture 3" descr="C:\Users\HPotato\Documents\ASCEND\ASCEND 2014-15\ASCEND!2014 Ines\Data\plots_fixed_timestamp\altitudeVSti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3582987" cy="2389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Camera Footage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133600"/>
          </a:xfrm>
        </p:spPr>
        <p:txBody>
          <a:bodyPr/>
          <a:lstStyle/>
          <a:p>
            <a:r>
              <a:rPr lang="en-US" b="1" dirty="0" smtClean="0"/>
              <a:t>Visual cameras worked!</a:t>
            </a:r>
          </a:p>
          <a:p>
            <a:r>
              <a:rPr lang="en-US" b="1" dirty="0" err="1" smtClean="0"/>
              <a:t>Youtube</a:t>
            </a:r>
            <a:r>
              <a:rPr lang="en-US" b="1" dirty="0" smtClean="0"/>
              <a:t>: ASU/NASA Space Grant</a:t>
            </a:r>
          </a:p>
          <a:p>
            <a:r>
              <a:rPr lang="en-US" b="1" dirty="0" smtClean="0"/>
              <a:t>Processing panorama</a:t>
            </a:r>
          </a:p>
          <a:p>
            <a:endParaRPr lang="en-US" b="1" dirty="0" smtClean="0"/>
          </a:p>
        </p:txBody>
      </p:sp>
      <p:pic>
        <p:nvPicPr>
          <p:cNvPr id="3074" name="Picture 2" descr="http://www.youtube.com/yt/brand/media/image/YouTube-logo-full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4724400" cy="2939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114800" cy="3657600"/>
          </a:xfrm>
        </p:spPr>
        <p:txBody>
          <a:bodyPr/>
          <a:lstStyle/>
          <a:p>
            <a:r>
              <a:rPr lang="en-US" b="1" dirty="0" smtClean="0"/>
              <a:t>2014-15</a:t>
            </a:r>
          </a:p>
          <a:p>
            <a:pPr lvl="1"/>
            <a:r>
              <a:rPr lang="en-US" b="1" dirty="0" smtClean="0"/>
              <a:t>Success!</a:t>
            </a:r>
          </a:p>
          <a:p>
            <a:pPr lvl="1"/>
            <a:r>
              <a:rPr lang="en-US" b="1" dirty="0" smtClean="0"/>
              <a:t>Processing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2057400"/>
            <a:ext cx="4114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2015-16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Sensors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3D printed parts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4724400"/>
            <a:ext cx="5410200" cy="13844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4648200"/>
            <a:ext cx="3962400" cy="106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b="1" dirty="0" smtClean="0"/>
              <a:t>Questions?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600200"/>
            <a:ext cx="1905000" cy="25790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638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Nissan Testing </a:t>
            </a:r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3733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Casa Grande Copper Mine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Maricopa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286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Chandler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274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Gila River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Team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HPotato\Dropbox\Camera Uploads\2015-03-28 10.49.58.jpg"/>
          <p:cNvPicPr>
            <a:picLocks noChangeAspect="1" noChangeArrowheads="1"/>
          </p:cNvPicPr>
          <p:nvPr/>
        </p:nvPicPr>
        <p:blipFill>
          <a:blip r:embed="rId2" cstate="print"/>
          <a:srcRect l="10843" r="25301"/>
          <a:stretch>
            <a:fillRect/>
          </a:stretch>
        </p:blipFill>
        <p:spPr bwMode="auto">
          <a:xfrm>
            <a:off x="4724400" y="2743200"/>
            <a:ext cx="3980595" cy="351412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1828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~12 Members</a:t>
            </a:r>
          </a:p>
        </p:txBody>
      </p:sp>
      <p:pic>
        <p:nvPicPr>
          <p:cNvPr id="1027" name="Picture 3" descr="C:\Users\HPotato\Downloads\10007279_10154901640425574_628636740381987739_o.jpg"/>
          <p:cNvPicPr>
            <a:picLocks noChangeAspect="1" noChangeArrowheads="1"/>
          </p:cNvPicPr>
          <p:nvPr/>
        </p:nvPicPr>
        <p:blipFill>
          <a:blip r:embed="rId3" cstate="print"/>
          <a:srcRect l="13846" t="8205" r="25000"/>
          <a:stretch>
            <a:fillRect/>
          </a:stretch>
        </p:blipFill>
        <p:spPr bwMode="auto">
          <a:xfrm>
            <a:off x="304800" y="2743199"/>
            <a:ext cx="4114800" cy="347428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Recent Flight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10000"/>
          </a:xfrm>
        </p:spPr>
        <p:txBody>
          <a:bodyPr numCol="2">
            <a:normAutofit fontScale="92500" lnSpcReduction="10000"/>
          </a:bodyPr>
          <a:lstStyle/>
          <a:p>
            <a:r>
              <a:rPr lang="en-US" b="1" dirty="0" smtClean="0"/>
              <a:t>Fall(2012)</a:t>
            </a:r>
          </a:p>
          <a:p>
            <a:pPr lvl="1"/>
            <a:r>
              <a:rPr lang="en-US" b="1" dirty="0" smtClean="0"/>
              <a:t>Flip camera failure, sensor success, bike seat fuselage</a:t>
            </a:r>
          </a:p>
          <a:p>
            <a:r>
              <a:rPr lang="en-US" b="1" dirty="0" smtClean="0"/>
              <a:t>Spring(2013)</a:t>
            </a:r>
          </a:p>
          <a:p>
            <a:pPr lvl="1"/>
            <a:r>
              <a:rPr lang="en-US" b="1" dirty="0" smtClean="0"/>
              <a:t>Hack HD success,  sensor failure, box fuselage</a:t>
            </a:r>
          </a:p>
          <a:p>
            <a:endParaRPr lang="en-US" b="1" dirty="0" smtClean="0"/>
          </a:p>
          <a:p>
            <a:r>
              <a:rPr lang="en-US" b="1" dirty="0" smtClean="0"/>
              <a:t>Fall(2013) &amp;</a:t>
            </a:r>
          </a:p>
          <a:p>
            <a:pPr lvl="1"/>
            <a:r>
              <a:rPr lang="en-US" b="1" dirty="0" smtClean="0"/>
              <a:t>Hack HD failure,    sensor success,  teardrop fuselage</a:t>
            </a:r>
          </a:p>
          <a:p>
            <a:r>
              <a:rPr lang="en-US" b="1" dirty="0" smtClean="0"/>
              <a:t>Spring(2014)</a:t>
            </a:r>
          </a:p>
          <a:p>
            <a:pPr lvl="1"/>
            <a:r>
              <a:rPr lang="en-US" b="1" dirty="0" smtClean="0"/>
              <a:t>Hack HD failure,    sensor success,  teardrop fuselage</a:t>
            </a:r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2014-15 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828800"/>
            <a:ext cx="4800600" cy="3505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Fuselage comparison</a:t>
            </a:r>
          </a:p>
          <a:p>
            <a:pPr lvl="1"/>
            <a:r>
              <a:rPr lang="en-US" sz="2400" b="1" dirty="0" smtClean="0"/>
              <a:t>Teardrop vs. Cylinder</a:t>
            </a:r>
          </a:p>
          <a:p>
            <a:r>
              <a:rPr lang="en-US" sz="2400" b="1" dirty="0" smtClean="0"/>
              <a:t>Add new types of environmental data</a:t>
            </a:r>
          </a:p>
          <a:p>
            <a:pPr lvl="1"/>
            <a:r>
              <a:rPr lang="en-US" sz="2400" b="1" dirty="0" smtClean="0"/>
              <a:t>Geiger Counters, UV</a:t>
            </a:r>
          </a:p>
          <a:p>
            <a:r>
              <a:rPr lang="en-US" sz="2400" b="1" dirty="0" smtClean="0"/>
              <a:t>Reliable cameras</a:t>
            </a:r>
          </a:p>
          <a:p>
            <a:r>
              <a:rPr lang="en-US" sz="2400" b="1" dirty="0" smtClean="0"/>
              <a:t>360° Panorama</a:t>
            </a:r>
          </a:p>
          <a:p>
            <a:pPr lvl="1"/>
            <a:r>
              <a:rPr lang="en-US" sz="2400" b="1" dirty="0" smtClean="0"/>
              <a:t>Outreach at ISTB4</a:t>
            </a:r>
          </a:p>
        </p:txBody>
      </p:sp>
      <p:pic>
        <p:nvPicPr>
          <p:cNvPr id="4" name="Picture 3" descr="ISTB4_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2667000"/>
            <a:ext cx="3187961" cy="31242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Fuselage and Support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09800"/>
            <a:ext cx="274320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3D Support Structure</a:t>
            </a:r>
          </a:p>
        </p:txBody>
      </p:sp>
      <p:pic>
        <p:nvPicPr>
          <p:cNvPr id="5" name="Picture 4" descr="http://rocksolidperspect.files.wordpress.com/2012/02/icon_solidwor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1611000" cy="1504391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209800"/>
            <a:ext cx="3276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Stabilization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Unobstructed Panorama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Dependable Materials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 b="43243"/>
          <a:stretch>
            <a:fillRect/>
          </a:stretch>
        </p:blipFill>
        <p:spPr bwMode="auto">
          <a:xfrm>
            <a:off x="304800" y="4267200"/>
            <a:ext cx="2377104" cy="190500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 descr="C:\Users\HPotato\Dropbox\Camera Uploads\2015-03-23 22.12.08.jpg"/>
          <p:cNvPicPr>
            <a:picLocks noChangeAspect="1" noChangeArrowheads="1"/>
          </p:cNvPicPr>
          <p:nvPr/>
        </p:nvPicPr>
        <p:blipFill>
          <a:blip r:embed="rId4" cstate="print"/>
          <a:srcRect l="8352" r="14397" b="11111"/>
          <a:stretch>
            <a:fillRect/>
          </a:stretch>
        </p:blipFill>
        <p:spPr bwMode="auto">
          <a:xfrm>
            <a:off x="5715000" y="4191000"/>
            <a:ext cx="2971800" cy="19276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4191000"/>
            <a:ext cx="2426902" cy="19457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Sensors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3600"/>
            <a:ext cx="6629400" cy="1905000"/>
          </a:xfrm>
        </p:spPr>
        <p:txBody>
          <a:bodyPr numCol="2">
            <a:normAutofit fontScale="77500" lnSpcReduction="20000"/>
          </a:bodyPr>
          <a:lstStyle/>
          <a:p>
            <a:r>
              <a:rPr lang="en-US" b="1" dirty="0" smtClean="0"/>
              <a:t>Arduino Uno</a:t>
            </a:r>
          </a:p>
          <a:p>
            <a:r>
              <a:rPr lang="en-US" b="1" dirty="0" smtClean="0"/>
              <a:t>Barometer</a:t>
            </a:r>
          </a:p>
          <a:p>
            <a:pPr lvl="1"/>
            <a:r>
              <a:rPr lang="en-US" b="1" dirty="0" smtClean="0"/>
              <a:t>Altitude</a:t>
            </a:r>
          </a:p>
          <a:p>
            <a:pPr lvl="1"/>
            <a:r>
              <a:rPr lang="en-US" b="1" dirty="0" smtClean="0"/>
              <a:t>Temperature</a:t>
            </a:r>
          </a:p>
          <a:p>
            <a:pPr lvl="1"/>
            <a:r>
              <a:rPr lang="en-US" b="1" dirty="0" smtClean="0"/>
              <a:t>Air Pressure</a:t>
            </a:r>
          </a:p>
          <a:p>
            <a:r>
              <a:rPr lang="en-US" b="1" dirty="0" smtClean="0"/>
              <a:t>Accelerometer</a:t>
            </a:r>
          </a:p>
          <a:p>
            <a:r>
              <a:rPr lang="en-US" b="1" dirty="0" smtClean="0"/>
              <a:t>Gyroscope</a:t>
            </a:r>
          </a:p>
          <a:p>
            <a:r>
              <a:rPr lang="en-US" b="1" dirty="0" smtClean="0"/>
              <a:t>UV Sensor</a:t>
            </a:r>
          </a:p>
          <a:p>
            <a:r>
              <a:rPr lang="en-US" b="1" dirty="0" smtClean="0"/>
              <a:t>Geiger Counter</a:t>
            </a:r>
          </a:p>
          <a:p>
            <a:pPr lvl="1"/>
            <a:r>
              <a:rPr lang="en-US" b="1" dirty="0" smtClean="0"/>
              <a:t>SBM-20</a:t>
            </a:r>
          </a:p>
        </p:txBody>
      </p:sp>
      <p:pic>
        <p:nvPicPr>
          <p:cNvPr id="5" name="Picture 4" descr="l3gd20.jpg"/>
          <p:cNvPicPr>
            <a:picLocks noChangeAspect="1"/>
          </p:cNvPicPr>
          <p:nvPr/>
        </p:nvPicPr>
        <p:blipFill>
          <a:blip r:embed="rId2" cstate="print"/>
          <a:srcRect l="14815" t="4820" r="18518" b="8412"/>
          <a:stretch>
            <a:fillRect/>
          </a:stretch>
        </p:blipFill>
        <p:spPr>
          <a:xfrm>
            <a:off x="3505200" y="5029200"/>
            <a:ext cx="1219200" cy="121920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2694188" cy="182095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 descr="C:\Users\HPotato\Documents\ASCEND\ASCEND 2014-15\ASCEND Poster 14-15\Gei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419600"/>
            <a:ext cx="3895725" cy="181836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6" descr="http://learn.proto-pic.com/wp-content/uploads/2013/11/arduino_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133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Cameras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HPotato\Documents\ASCEND\ASCEND 2013-14\HHDindex_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27" t="5055" r="993" b="3955"/>
          <a:stretch>
            <a:fillRect/>
          </a:stretch>
        </p:blipFill>
        <p:spPr bwMode="auto">
          <a:xfrm>
            <a:off x="1219200" y="2362200"/>
            <a:ext cx="2438400" cy="1371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2906001">
            <a:off x="2241266" y="1391521"/>
            <a:ext cx="304800" cy="3276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014727">
            <a:off x="2297252" y="1491069"/>
            <a:ext cx="304800" cy="3276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7" descr="http://www.rcmodelreviews.com/images/reviews/wc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48200"/>
            <a:ext cx="2895600" cy="1990077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100" name="Picture 4" descr="https://www.atbshop.co.uk/blog/wp-content/uploads/2013/10/GoPro-Hero3-Plus-Camera-ATBShop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572000"/>
            <a:ext cx="1981200" cy="198120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24400" y="2286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Hack HD replaced by HD Wing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GoPro</a:t>
            </a:r>
            <a:r>
              <a:rPr lang="en-US" sz="2400" b="1" dirty="0" smtClean="0"/>
              <a:t> Hero3+ Black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Payload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Users\HPotato\Desktop\11017458_10155418288175574_8991597696483605680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726" b="8683"/>
          <a:stretch>
            <a:fillRect/>
          </a:stretch>
        </p:blipFill>
        <p:spPr bwMode="auto">
          <a:xfrm>
            <a:off x="4724400" y="1447800"/>
            <a:ext cx="3962400" cy="5043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4579" name="Picture 3" descr="C:\Users\HPotato\Desktop\11037506_10155418293330574_8537264638560379448_o.jpg"/>
          <p:cNvPicPr>
            <a:picLocks noChangeAspect="1" noChangeArrowheads="1"/>
          </p:cNvPicPr>
          <p:nvPr/>
        </p:nvPicPr>
        <p:blipFill>
          <a:blip r:embed="rId3" cstate="print"/>
          <a:srcRect l="11194" r="12687"/>
          <a:stretch>
            <a:fillRect/>
          </a:stretch>
        </p:blipFill>
        <p:spPr bwMode="auto">
          <a:xfrm>
            <a:off x="914400" y="4419600"/>
            <a:ext cx="2819400" cy="2083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4580" name="Picture 4" descr="C:\Users\HPotato\Desktop\10697301_655332407909230_28337150971241530_o.jpg"/>
          <p:cNvPicPr>
            <a:picLocks noChangeAspect="1" noChangeArrowheads="1"/>
          </p:cNvPicPr>
          <p:nvPr/>
        </p:nvPicPr>
        <p:blipFill>
          <a:blip r:embed="rId4" cstate="print"/>
          <a:srcRect l="32080" t="22868" r="16866" b="13314"/>
          <a:stretch>
            <a:fillRect/>
          </a:stretch>
        </p:blipFill>
        <p:spPr bwMode="auto">
          <a:xfrm>
            <a:off x="914400" y="1447800"/>
            <a:ext cx="2895600" cy="271462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186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ASU ASCEND Sensors and Visuals</vt:lpstr>
      <vt:lpstr>Slide 2</vt:lpstr>
      <vt:lpstr>The Team</vt:lpstr>
      <vt:lpstr>Recent Flight History</vt:lpstr>
      <vt:lpstr>2014-15 Objectives</vt:lpstr>
      <vt:lpstr>New Fuselage and Support</vt:lpstr>
      <vt:lpstr>Sensors</vt:lpstr>
      <vt:lpstr>Cameras</vt:lpstr>
      <vt:lpstr>The Payload</vt:lpstr>
      <vt:lpstr>Launch and Retrieval</vt:lpstr>
      <vt:lpstr>Data Processing - Geiger Counter</vt:lpstr>
      <vt:lpstr>Data Processing - Barometer</vt:lpstr>
      <vt:lpstr>Camera Footage</vt:lpstr>
      <vt:lpstr>Conclusion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</dc:title>
  <dc:creator>HPotato</dc:creator>
  <cp:lastModifiedBy>HPotato</cp:lastModifiedBy>
  <cp:revision>39</cp:revision>
  <dcterms:created xsi:type="dcterms:W3CDTF">2014-04-02T03:40:11Z</dcterms:created>
  <dcterms:modified xsi:type="dcterms:W3CDTF">2015-04-11T06:37:05Z</dcterms:modified>
</cp:coreProperties>
</file>