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26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A8148-0D32-40D2-AC9E-C4D6DBB746FA}" type="doc">
      <dgm:prSet loTypeId="urn:microsoft.com/office/officeart/2005/8/layout/process5" loCatId="process" qsTypeId="urn:microsoft.com/office/officeart/2005/8/quickstyle/simple5" qsCatId="simple" csTypeId="urn:microsoft.com/office/officeart/2005/8/colors/accent5_2" csCatId="accent5" phldr="1"/>
      <dgm:spPr/>
    </dgm:pt>
    <dgm:pt modelId="{A607862C-3354-4481-9E10-2A0D551D3A66}">
      <dgm:prSet phldrT="[Text]"/>
      <dgm:spPr>
        <a:solidFill>
          <a:srgbClr val="526C83"/>
        </a:solidFill>
        <a:ln>
          <a:solidFill>
            <a:srgbClr val="526C83"/>
          </a:solidFill>
        </a:ln>
      </dgm:spPr>
      <dgm:t>
        <a:bodyPr/>
        <a:lstStyle/>
        <a:p>
          <a:r>
            <a:rPr lang="en-US" dirty="0" smtClean="0"/>
            <a:t>Read in Image</a:t>
          </a:r>
          <a:endParaRPr lang="en-US" dirty="0"/>
        </a:p>
      </dgm:t>
    </dgm:pt>
    <dgm:pt modelId="{1D3F8B53-8BE4-4C7E-A6D9-2FB44879B005}" type="parTrans" cxnId="{8588965A-CD8B-458E-B588-EF30623489A1}">
      <dgm:prSet/>
      <dgm:spPr/>
      <dgm:t>
        <a:bodyPr/>
        <a:lstStyle/>
        <a:p>
          <a:endParaRPr lang="en-US"/>
        </a:p>
      </dgm:t>
    </dgm:pt>
    <dgm:pt modelId="{DA184316-67AE-493F-9E08-5D17BD52E504}" type="sibTrans" cxnId="{8588965A-CD8B-458E-B588-EF30623489A1}">
      <dgm:prSet/>
      <dgm:spPr>
        <a:solidFill>
          <a:srgbClr val="526C83"/>
        </a:solidFill>
      </dgm:spPr>
      <dgm:t>
        <a:bodyPr/>
        <a:lstStyle/>
        <a:p>
          <a:endParaRPr lang="en-US"/>
        </a:p>
      </dgm:t>
    </dgm:pt>
    <dgm:pt modelId="{7E15299D-EFEB-4BA1-A8DE-D681A027B443}">
      <dgm:prSet phldrT="[Text]"/>
      <dgm:spPr>
        <a:solidFill>
          <a:srgbClr val="526C83"/>
        </a:solidFill>
        <a:ln>
          <a:solidFill>
            <a:srgbClr val="526C83"/>
          </a:solidFill>
        </a:ln>
      </dgm:spPr>
      <dgm:t>
        <a:bodyPr/>
        <a:lstStyle/>
        <a:p>
          <a:r>
            <a:rPr lang="en-US" dirty="0" smtClean="0"/>
            <a:t>Manually Label Positive and Negative Examples</a:t>
          </a:r>
          <a:endParaRPr lang="en-US" dirty="0"/>
        </a:p>
      </dgm:t>
    </dgm:pt>
    <dgm:pt modelId="{241F3EAC-7572-41FB-BCDD-A6142CC0862E}" type="parTrans" cxnId="{1C7FE43B-131F-4666-B0AF-C5D3A79452B4}">
      <dgm:prSet/>
      <dgm:spPr/>
      <dgm:t>
        <a:bodyPr/>
        <a:lstStyle/>
        <a:p>
          <a:endParaRPr lang="en-US"/>
        </a:p>
      </dgm:t>
    </dgm:pt>
    <dgm:pt modelId="{C2C032DA-1948-4822-B06B-040368FCE6D9}" type="sibTrans" cxnId="{1C7FE43B-131F-4666-B0AF-C5D3A79452B4}">
      <dgm:prSet/>
      <dgm:spPr>
        <a:solidFill>
          <a:srgbClr val="526C83"/>
        </a:solidFill>
      </dgm:spPr>
      <dgm:t>
        <a:bodyPr/>
        <a:lstStyle/>
        <a:p>
          <a:endParaRPr lang="en-US"/>
        </a:p>
      </dgm:t>
    </dgm:pt>
    <dgm:pt modelId="{E50A3FA4-F473-4F8A-9D98-252FAA89DA87}">
      <dgm:prSet phldrT="[Text]"/>
      <dgm:spPr>
        <a:solidFill>
          <a:srgbClr val="526C83"/>
        </a:solidFill>
        <a:ln>
          <a:solidFill>
            <a:srgbClr val="526C83"/>
          </a:solidFill>
        </a:ln>
      </dgm:spPr>
      <dgm:t>
        <a:bodyPr/>
        <a:lstStyle/>
        <a:p>
          <a:r>
            <a:rPr lang="en-US" dirty="0" smtClean="0"/>
            <a:t>Extract Image Intensity Values from these pixels</a:t>
          </a:r>
          <a:endParaRPr lang="en-US" dirty="0"/>
        </a:p>
      </dgm:t>
    </dgm:pt>
    <dgm:pt modelId="{18FF6205-C136-4BA3-BA2C-A48E6764DA3E}" type="parTrans" cxnId="{DD2DBE9E-CD1F-4628-A571-24693C8FC444}">
      <dgm:prSet/>
      <dgm:spPr/>
      <dgm:t>
        <a:bodyPr/>
        <a:lstStyle/>
        <a:p>
          <a:endParaRPr lang="en-US"/>
        </a:p>
      </dgm:t>
    </dgm:pt>
    <dgm:pt modelId="{D122E24D-59FB-4469-B91D-5413D6748D52}" type="sibTrans" cxnId="{DD2DBE9E-CD1F-4628-A571-24693C8FC444}">
      <dgm:prSet/>
      <dgm:spPr>
        <a:solidFill>
          <a:srgbClr val="526C83"/>
        </a:solidFill>
      </dgm:spPr>
      <dgm:t>
        <a:bodyPr/>
        <a:lstStyle/>
        <a:p>
          <a:endParaRPr lang="en-US"/>
        </a:p>
      </dgm:t>
    </dgm:pt>
    <dgm:pt modelId="{32FC95BA-D6E5-4C3D-B72C-29E3BDB95956}">
      <dgm:prSet phldrT="[Text]"/>
      <dgm:spPr>
        <a:solidFill>
          <a:srgbClr val="526C83"/>
        </a:solidFill>
        <a:ln>
          <a:solidFill>
            <a:srgbClr val="526C83"/>
          </a:solidFill>
        </a:ln>
      </dgm:spPr>
      <dgm:t>
        <a:bodyPr/>
        <a:lstStyle/>
        <a:p>
          <a:r>
            <a:rPr lang="en-US" dirty="0" smtClean="0"/>
            <a:t>Transform Features with Histogram of Oriented Gradients</a:t>
          </a:r>
          <a:endParaRPr lang="en-US" dirty="0"/>
        </a:p>
      </dgm:t>
    </dgm:pt>
    <dgm:pt modelId="{B7E6DEA5-EC4D-4808-8843-F1152BC043B6}" type="parTrans" cxnId="{6258D69E-BD03-4AC5-B4D7-CF2348AADCD3}">
      <dgm:prSet/>
      <dgm:spPr/>
      <dgm:t>
        <a:bodyPr/>
        <a:lstStyle/>
        <a:p>
          <a:endParaRPr lang="en-US"/>
        </a:p>
      </dgm:t>
    </dgm:pt>
    <dgm:pt modelId="{12670333-A895-431F-9057-7781E527B5E2}" type="sibTrans" cxnId="{6258D69E-BD03-4AC5-B4D7-CF2348AADCD3}">
      <dgm:prSet/>
      <dgm:spPr>
        <a:solidFill>
          <a:srgbClr val="526C83"/>
        </a:solidFill>
      </dgm:spPr>
      <dgm:t>
        <a:bodyPr/>
        <a:lstStyle/>
        <a:p>
          <a:endParaRPr lang="en-US"/>
        </a:p>
      </dgm:t>
    </dgm:pt>
    <dgm:pt modelId="{A454E791-129B-43F7-BC60-0E859C1B30FE}">
      <dgm:prSet phldrT="[Text]"/>
      <dgm:spPr>
        <a:solidFill>
          <a:srgbClr val="526C83"/>
        </a:solidFill>
        <a:ln>
          <a:solidFill>
            <a:srgbClr val="526C83"/>
          </a:solidFill>
        </a:ln>
      </dgm:spPr>
      <dgm:t>
        <a:bodyPr/>
        <a:lstStyle/>
        <a:p>
          <a:r>
            <a:rPr lang="en-US" dirty="0" smtClean="0"/>
            <a:t>Determine Principle Components</a:t>
          </a:r>
          <a:endParaRPr lang="en-US" dirty="0"/>
        </a:p>
      </dgm:t>
    </dgm:pt>
    <dgm:pt modelId="{6D7BF200-DADB-4A3B-9F1A-BE4FD8751723}" type="parTrans" cxnId="{3D4095BD-7ECC-4D33-AEBE-A33BF2BF6BD0}">
      <dgm:prSet/>
      <dgm:spPr/>
      <dgm:t>
        <a:bodyPr/>
        <a:lstStyle/>
        <a:p>
          <a:endParaRPr lang="en-US"/>
        </a:p>
      </dgm:t>
    </dgm:pt>
    <dgm:pt modelId="{5991B39E-B449-408A-9661-DB675ADA0E83}" type="sibTrans" cxnId="{3D4095BD-7ECC-4D33-AEBE-A33BF2BF6BD0}">
      <dgm:prSet/>
      <dgm:spPr>
        <a:solidFill>
          <a:srgbClr val="526C83"/>
        </a:solidFill>
      </dgm:spPr>
      <dgm:t>
        <a:bodyPr/>
        <a:lstStyle/>
        <a:p>
          <a:endParaRPr lang="en-US"/>
        </a:p>
      </dgm:t>
    </dgm:pt>
    <dgm:pt modelId="{81A567BF-B40D-4C04-BB2D-4749452C0D3E}">
      <dgm:prSet phldrT="[Text]"/>
      <dgm:spPr>
        <a:solidFill>
          <a:srgbClr val="526C83"/>
        </a:solidFill>
        <a:ln>
          <a:solidFill>
            <a:srgbClr val="526C83"/>
          </a:solidFill>
        </a:ln>
      </dgm:spPr>
      <dgm:t>
        <a:bodyPr/>
        <a:lstStyle/>
        <a:p>
          <a:r>
            <a:rPr lang="en-US" dirty="0" smtClean="0"/>
            <a:t>Train SVM and Extract Parameters</a:t>
          </a:r>
          <a:endParaRPr lang="en-US" dirty="0"/>
        </a:p>
      </dgm:t>
    </dgm:pt>
    <dgm:pt modelId="{64677153-3C15-45F0-BFF0-2E9CE531232F}" type="parTrans" cxnId="{30E36F1E-FAC5-47C0-82D2-502A10574B87}">
      <dgm:prSet/>
      <dgm:spPr/>
      <dgm:t>
        <a:bodyPr/>
        <a:lstStyle/>
        <a:p>
          <a:endParaRPr lang="en-US"/>
        </a:p>
      </dgm:t>
    </dgm:pt>
    <dgm:pt modelId="{EB43EF97-A5D1-4AAA-A25A-D3FAC9BFB29C}" type="sibTrans" cxnId="{30E36F1E-FAC5-47C0-82D2-502A10574B87}">
      <dgm:prSet/>
      <dgm:spPr>
        <a:solidFill>
          <a:srgbClr val="526C83"/>
        </a:solidFill>
      </dgm:spPr>
      <dgm:t>
        <a:bodyPr/>
        <a:lstStyle/>
        <a:p>
          <a:endParaRPr lang="en-US"/>
        </a:p>
      </dgm:t>
    </dgm:pt>
    <dgm:pt modelId="{67F54614-3F8F-4108-9373-CE9140647BA8}">
      <dgm:prSet phldrT="[Text]"/>
      <dgm:spPr>
        <a:solidFill>
          <a:srgbClr val="526C83"/>
        </a:solidFill>
        <a:ln>
          <a:solidFill>
            <a:srgbClr val="526C83"/>
          </a:solidFill>
        </a:ln>
      </dgm:spPr>
      <dgm:t>
        <a:bodyPr/>
        <a:lstStyle/>
        <a:p>
          <a:r>
            <a:rPr lang="en-US" dirty="0" smtClean="0"/>
            <a:t>Use Parameters on Test Data</a:t>
          </a:r>
          <a:endParaRPr lang="en-US" dirty="0"/>
        </a:p>
      </dgm:t>
    </dgm:pt>
    <dgm:pt modelId="{27BFB7F0-EA0E-48A2-831B-17EC72792305}" type="parTrans" cxnId="{36236B5B-A89F-46B8-909E-38911586F5A6}">
      <dgm:prSet/>
      <dgm:spPr/>
      <dgm:t>
        <a:bodyPr/>
        <a:lstStyle/>
        <a:p>
          <a:endParaRPr lang="en-US"/>
        </a:p>
      </dgm:t>
    </dgm:pt>
    <dgm:pt modelId="{32464D8A-E387-439A-861D-E4FB300802D2}" type="sibTrans" cxnId="{36236B5B-A89F-46B8-909E-38911586F5A6}">
      <dgm:prSet/>
      <dgm:spPr>
        <a:solidFill>
          <a:srgbClr val="526C83"/>
        </a:solidFill>
      </dgm:spPr>
      <dgm:t>
        <a:bodyPr/>
        <a:lstStyle/>
        <a:p>
          <a:endParaRPr lang="en-US"/>
        </a:p>
      </dgm:t>
    </dgm:pt>
    <dgm:pt modelId="{E10CA646-B1F0-42CD-875B-5E9CB2C7ACA4}">
      <dgm:prSet phldrT="[Text]"/>
      <dgm:spPr>
        <a:solidFill>
          <a:srgbClr val="526C83"/>
        </a:solidFill>
        <a:ln>
          <a:solidFill>
            <a:srgbClr val="526C83"/>
          </a:solidFill>
        </a:ln>
      </dgm:spPr>
      <dgm:t>
        <a:bodyPr/>
        <a:lstStyle/>
        <a:p>
          <a:r>
            <a:rPr lang="en-US" dirty="0" smtClean="0"/>
            <a:t>Map Results on Original Image</a:t>
          </a:r>
          <a:endParaRPr lang="en-US" dirty="0"/>
        </a:p>
      </dgm:t>
    </dgm:pt>
    <dgm:pt modelId="{7F565336-4561-4266-9A1F-7838615B0BF9}" type="parTrans" cxnId="{00F290D7-5DA7-468D-8C34-6E40C606C9B5}">
      <dgm:prSet/>
      <dgm:spPr/>
      <dgm:t>
        <a:bodyPr/>
        <a:lstStyle/>
        <a:p>
          <a:endParaRPr lang="en-US"/>
        </a:p>
      </dgm:t>
    </dgm:pt>
    <dgm:pt modelId="{23810F47-3611-429D-8DCA-B6543818BF92}" type="sibTrans" cxnId="{00F290D7-5DA7-468D-8C34-6E40C606C9B5}">
      <dgm:prSet/>
      <dgm:spPr/>
      <dgm:t>
        <a:bodyPr/>
        <a:lstStyle/>
        <a:p>
          <a:endParaRPr lang="en-US"/>
        </a:p>
      </dgm:t>
    </dgm:pt>
    <dgm:pt modelId="{5E63BBED-F554-4496-8752-9209468747B8}" type="pres">
      <dgm:prSet presAssocID="{895A8148-0D32-40D2-AC9E-C4D6DBB746FA}" presName="diagram" presStyleCnt="0">
        <dgm:presLayoutVars>
          <dgm:dir/>
          <dgm:resizeHandles val="exact"/>
        </dgm:presLayoutVars>
      </dgm:prSet>
      <dgm:spPr/>
    </dgm:pt>
    <dgm:pt modelId="{04613DAF-6880-44D2-A45A-3CE705F2E636}" type="pres">
      <dgm:prSet presAssocID="{A607862C-3354-4481-9E10-2A0D551D3A6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066-9B2F-4998-9454-CE9EF2AF4437}" type="pres">
      <dgm:prSet presAssocID="{DA184316-67AE-493F-9E08-5D17BD52E504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5BD72F9-A6CC-49FF-B86D-CFC617BEA8C0}" type="pres">
      <dgm:prSet presAssocID="{DA184316-67AE-493F-9E08-5D17BD52E504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2128BD13-4FE8-49F8-A67A-1E802F71281F}" type="pres">
      <dgm:prSet presAssocID="{7E15299D-EFEB-4BA1-A8DE-D681A027B44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FCBB0-5358-4439-999A-6C09D760D3E6}" type="pres">
      <dgm:prSet presAssocID="{C2C032DA-1948-4822-B06B-040368FCE6D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C5E74A5-1C6C-4A7E-817A-6FFF570F1DAB}" type="pres">
      <dgm:prSet presAssocID="{C2C032DA-1948-4822-B06B-040368FCE6D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6E6CB93-F56A-4E3F-BB16-620B4411A479}" type="pres">
      <dgm:prSet presAssocID="{E50A3FA4-F473-4F8A-9D98-252FAA89DA8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83F2A-4A93-4A10-927E-E20064D4EDEF}" type="pres">
      <dgm:prSet presAssocID="{D122E24D-59FB-4469-B91D-5413D6748D52}" presName="sibTrans" presStyleLbl="sibTrans2D1" presStyleIdx="2" presStyleCnt="7"/>
      <dgm:spPr/>
      <dgm:t>
        <a:bodyPr/>
        <a:lstStyle/>
        <a:p>
          <a:endParaRPr lang="en-US"/>
        </a:p>
      </dgm:t>
    </dgm:pt>
    <dgm:pt modelId="{988D8ED2-CB1B-4F7F-AB2E-3F8EE4B2C2F1}" type="pres">
      <dgm:prSet presAssocID="{D122E24D-59FB-4469-B91D-5413D6748D5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CB932D7-5EF6-4E4E-8100-D8F84E8D7E5E}" type="pres">
      <dgm:prSet presAssocID="{32FC95BA-D6E5-4C3D-B72C-29E3BDB9595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00EBE-9DFB-4505-8E74-A2547D3FEEB7}" type="pres">
      <dgm:prSet presAssocID="{12670333-A895-431F-9057-7781E527B5E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AEEE5AF1-F04B-4DCD-AC8F-F9DF012FE660}" type="pres">
      <dgm:prSet presAssocID="{12670333-A895-431F-9057-7781E527B5E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D440F6A-D43C-4A16-8BC6-411C3E682570}" type="pres">
      <dgm:prSet presAssocID="{A454E791-129B-43F7-BC60-0E859C1B30F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63BE4-1743-4D1E-8E6F-1ED4CBBD126B}" type="pres">
      <dgm:prSet presAssocID="{5991B39E-B449-408A-9661-DB675ADA0E8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17BB90F-493D-42A0-BCE2-61DBED59FC0B}" type="pres">
      <dgm:prSet presAssocID="{5991B39E-B449-408A-9661-DB675ADA0E8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375818B-E99B-4F07-B150-31AAA7AA6BD1}" type="pres">
      <dgm:prSet presAssocID="{81A567BF-B40D-4C04-BB2D-4749452C0D3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BBA6D-71AB-4700-96DD-F336D0C055A6}" type="pres">
      <dgm:prSet presAssocID="{EB43EF97-A5D1-4AAA-A25A-D3FAC9BFB29C}" presName="sibTrans" presStyleLbl="sibTrans2D1" presStyleIdx="5" presStyleCnt="7"/>
      <dgm:spPr/>
      <dgm:t>
        <a:bodyPr/>
        <a:lstStyle/>
        <a:p>
          <a:endParaRPr lang="en-US"/>
        </a:p>
      </dgm:t>
    </dgm:pt>
    <dgm:pt modelId="{DB961C4E-A3A9-41F9-8341-AA4C0647A284}" type="pres">
      <dgm:prSet presAssocID="{EB43EF97-A5D1-4AAA-A25A-D3FAC9BFB29C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EB92025-70AD-4D45-A434-BAD37F9502D1}" type="pres">
      <dgm:prSet presAssocID="{67F54614-3F8F-4108-9373-CE9140647BA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32751-B7C3-4492-92BE-9B3FCAAFAAD9}" type="pres">
      <dgm:prSet presAssocID="{32464D8A-E387-439A-861D-E4FB300802D2}" presName="sibTrans" presStyleLbl="sibTrans2D1" presStyleIdx="6" presStyleCnt="7"/>
      <dgm:spPr/>
      <dgm:t>
        <a:bodyPr/>
        <a:lstStyle/>
        <a:p>
          <a:endParaRPr lang="en-US"/>
        </a:p>
      </dgm:t>
    </dgm:pt>
    <dgm:pt modelId="{C1F9CFC0-413B-49DE-980E-36835AFE3586}" type="pres">
      <dgm:prSet presAssocID="{32464D8A-E387-439A-861D-E4FB300802D2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DE93F693-6122-48B5-A9C4-A5D12822B2FB}" type="pres">
      <dgm:prSet presAssocID="{E10CA646-B1F0-42CD-875B-5E9CB2C7ACA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EADB96-6910-424B-A21A-F874B44A5704}" type="presOf" srcId="{12670333-A895-431F-9057-7781E527B5E2}" destId="{0A700EBE-9DFB-4505-8E74-A2547D3FEEB7}" srcOrd="0" destOrd="0" presId="urn:microsoft.com/office/officeart/2005/8/layout/process5"/>
    <dgm:cxn modelId="{79D48312-BF7D-4D95-BE7D-FD0C0C88D9D9}" type="presOf" srcId="{32FC95BA-D6E5-4C3D-B72C-29E3BDB95956}" destId="{4CB932D7-5EF6-4E4E-8100-D8F84E8D7E5E}" srcOrd="0" destOrd="0" presId="urn:microsoft.com/office/officeart/2005/8/layout/process5"/>
    <dgm:cxn modelId="{FBF6DE53-82BD-4BA0-B72A-5313250918DD}" type="presOf" srcId="{C2C032DA-1948-4822-B06B-040368FCE6D9}" destId="{FC5E74A5-1C6C-4A7E-817A-6FFF570F1DAB}" srcOrd="1" destOrd="0" presId="urn:microsoft.com/office/officeart/2005/8/layout/process5"/>
    <dgm:cxn modelId="{8588965A-CD8B-458E-B588-EF30623489A1}" srcId="{895A8148-0D32-40D2-AC9E-C4D6DBB746FA}" destId="{A607862C-3354-4481-9E10-2A0D551D3A66}" srcOrd="0" destOrd="0" parTransId="{1D3F8B53-8BE4-4C7E-A6D9-2FB44879B005}" sibTransId="{DA184316-67AE-493F-9E08-5D17BD52E504}"/>
    <dgm:cxn modelId="{DD2DBE9E-CD1F-4628-A571-24693C8FC444}" srcId="{895A8148-0D32-40D2-AC9E-C4D6DBB746FA}" destId="{E50A3FA4-F473-4F8A-9D98-252FAA89DA87}" srcOrd="2" destOrd="0" parTransId="{18FF6205-C136-4BA3-BA2C-A48E6764DA3E}" sibTransId="{D122E24D-59FB-4469-B91D-5413D6748D52}"/>
    <dgm:cxn modelId="{00F290D7-5DA7-468D-8C34-6E40C606C9B5}" srcId="{895A8148-0D32-40D2-AC9E-C4D6DBB746FA}" destId="{E10CA646-B1F0-42CD-875B-5E9CB2C7ACA4}" srcOrd="7" destOrd="0" parTransId="{7F565336-4561-4266-9A1F-7838615B0BF9}" sibTransId="{23810F47-3611-429D-8DCA-B6543818BF92}"/>
    <dgm:cxn modelId="{6258D69E-BD03-4AC5-B4D7-CF2348AADCD3}" srcId="{895A8148-0D32-40D2-AC9E-C4D6DBB746FA}" destId="{32FC95BA-D6E5-4C3D-B72C-29E3BDB95956}" srcOrd="3" destOrd="0" parTransId="{B7E6DEA5-EC4D-4808-8843-F1152BC043B6}" sibTransId="{12670333-A895-431F-9057-7781E527B5E2}"/>
    <dgm:cxn modelId="{36236B5B-A89F-46B8-909E-38911586F5A6}" srcId="{895A8148-0D32-40D2-AC9E-C4D6DBB746FA}" destId="{67F54614-3F8F-4108-9373-CE9140647BA8}" srcOrd="6" destOrd="0" parTransId="{27BFB7F0-EA0E-48A2-831B-17EC72792305}" sibTransId="{32464D8A-E387-439A-861D-E4FB300802D2}"/>
    <dgm:cxn modelId="{7118039F-F08D-41EC-ACED-8FD3E924686C}" type="presOf" srcId="{5991B39E-B449-408A-9661-DB675ADA0E83}" destId="{E17BB90F-493D-42A0-BCE2-61DBED59FC0B}" srcOrd="1" destOrd="0" presId="urn:microsoft.com/office/officeart/2005/8/layout/process5"/>
    <dgm:cxn modelId="{590B7ECD-2479-4F3D-BA1E-969FA07A6572}" type="presOf" srcId="{67F54614-3F8F-4108-9373-CE9140647BA8}" destId="{4EB92025-70AD-4D45-A434-BAD37F9502D1}" srcOrd="0" destOrd="0" presId="urn:microsoft.com/office/officeart/2005/8/layout/process5"/>
    <dgm:cxn modelId="{F9759C1C-EE9B-4FB8-BDCC-89DF3B0B3098}" type="presOf" srcId="{A607862C-3354-4481-9E10-2A0D551D3A66}" destId="{04613DAF-6880-44D2-A45A-3CE705F2E636}" srcOrd="0" destOrd="0" presId="urn:microsoft.com/office/officeart/2005/8/layout/process5"/>
    <dgm:cxn modelId="{82B148B6-AAED-4EDE-9713-24FD1D7F9DFB}" type="presOf" srcId="{895A8148-0D32-40D2-AC9E-C4D6DBB746FA}" destId="{5E63BBED-F554-4496-8752-9209468747B8}" srcOrd="0" destOrd="0" presId="urn:microsoft.com/office/officeart/2005/8/layout/process5"/>
    <dgm:cxn modelId="{43F63214-61A7-40DE-9FC6-A58D7FE38ABB}" type="presOf" srcId="{EB43EF97-A5D1-4AAA-A25A-D3FAC9BFB29C}" destId="{EAFBBA6D-71AB-4700-96DD-F336D0C055A6}" srcOrd="0" destOrd="0" presId="urn:microsoft.com/office/officeart/2005/8/layout/process5"/>
    <dgm:cxn modelId="{7E65B27D-8757-4551-9E22-9BC1047038C6}" type="presOf" srcId="{5991B39E-B449-408A-9661-DB675ADA0E83}" destId="{20C63BE4-1743-4D1E-8E6F-1ED4CBBD126B}" srcOrd="0" destOrd="0" presId="urn:microsoft.com/office/officeart/2005/8/layout/process5"/>
    <dgm:cxn modelId="{68F5C469-7E82-4D4A-BF3B-185E88CEB34F}" type="presOf" srcId="{12670333-A895-431F-9057-7781E527B5E2}" destId="{AEEE5AF1-F04B-4DCD-AC8F-F9DF012FE660}" srcOrd="1" destOrd="0" presId="urn:microsoft.com/office/officeart/2005/8/layout/process5"/>
    <dgm:cxn modelId="{108E62EC-15D5-4C94-AE56-B4321E29A941}" type="presOf" srcId="{D122E24D-59FB-4469-B91D-5413D6748D52}" destId="{17983F2A-4A93-4A10-927E-E20064D4EDEF}" srcOrd="0" destOrd="0" presId="urn:microsoft.com/office/officeart/2005/8/layout/process5"/>
    <dgm:cxn modelId="{8DC7D68D-E08D-4623-9A90-35AE5E19FFC3}" type="presOf" srcId="{DA184316-67AE-493F-9E08-5D17BD52E504}" destId="{D8A15066-9B2F-4998-9454-CE9EF2AF4437}" srcOrd="0" destOrd="0" presId="urn:microsoft.com/office/officeart/2005/8/layout/process5"/>
    <dgm:cxn modelId="{102C7E07-0053-4BF4-945A-5823A56BF5FE}" type="presOf" srcId="{E50A3FA4-F473-4F8A-9D98-252FAA89DA87}" destId="{A6E6CB93-F56A-4E3F-BB16-620B4411A479}" srcOrd="0" destOrd="0" presId="urn:microsoft.com/office/officeart/2005/8/layout/process5"/>
    <dgm:cxn modelId="{A8B6A015-F85A-417F-87DF-0911305BE250}" type="presOf" srcId="{A454E791-129B-43F7-BC60-0E859C1B30FE}" destId="{AD440F6A-D43C-4A16-8BC6-411C3E682570}" srcOrd="0" destOrd="0" presId="urn:microsoft.com/office/officeart/2005/8/layout/process5"/>
    <dgm:cxn modelId="{87B51399-2323-4173-97C3-51EDF81867CA}" type="presOf" srcId="{D122E24D-59FB-4469-B91D-5413D6748D52}" destId="{988D8ED2-CB1B-4F7F-AB2E-3F8EE4B2C2F1}" srcOrd="1" destOrd="0" presId="urn:microsoft.com/office/officeart/2005/8/layout/process5"/>
    <dgm:cxn modelId="{F91940FF-9975-4387-B7DE-9E18261A5F9F}" type="presOf" srcId="{7E15299D-EFEB-4BA1-A8DE-D681A027B443}" destId="{2128BD13-4FE8-49F8-A67A-1E802F71281F}" srcOrd="0" destOrd="0" presId="urn:microsoft.com/office/officeart/2005/8/layout/process5"/>
    <dgm:cxn modelId="{E241813B-A5FC-4513-8A06-D23637A2465A}" type="presOf" srcId="{81A567BF-B40D-4C04-BB2D-4749452C0D3E}" destId="{2375818B-E99B-4F07-B150-31AAA7AA6BD1}" srcOrd="0" destOrd="0" presId="urn:microsoft.com/office/officeart/2005/8/layout/process5"/>
    <dgm:cxn modelId="{8F60C9FB-E7BD-4B7E-9C6F-6F3C03C6B94F}" type="presOf" srcId="{C2C032DA-1948-4822-B06B-040368FCE6D9}" destId="{33AFCBB0-5358-4439-999A-6C09D760D3E6}" srcOrd="0" destOrd="0" presId="urn:microsoft.com/office/officeart/2005/8/layout/process5"/>
    <dgm:cxn modelId="{88301E6F-A5BC-4418-A0A2-F52C5BEEC509}" type="presOf" srcId="{32464D8A-E387-439A-861D-E4FB300802D2}" destId="{C1F9CFC0-413B-49DE-980E-36835AFE3586}" srcOrd="1" destOrd="0" presId="urn:microsoft.com/office/officeart/2005/8/layout/process5"/>
    <dgm:cxn modelId="{3D4095BD-7ECC-4D33-AEBE-A33BF2BF6BD0}" srcId="{895A8148-0D32-40D2-AC9E-C4D6DBB746FA}" destId="{A454E791-129B-43F7-BC60-0E859C1B30FE}" srcOrd="4" destOrd="0" parTransId="{6D7BF200-DADB-4A3B-9F1A-BE4FD8751723}" sibTransId="{5991B39E-B449-408A-9661-DB675ADA0E83}"/>
    <dgm:cxn modelId="{30E36F1E-FAC5-47C0-82D2-502A10574B87}" srcId="{895A8148-0D32-40D2-AC9E-C4D6DBB746FA}" destId="{81A567BF-B40D-4C04-BB2D-4749452C0D3E}" srcOrd="5" destOrd="0" parTransId="{64677153-3C15-45F0-BFF0-2E9CE531232F}" sibTransId="{EB43EF97-A5D1-4AAA-A25A-D3FAC9BFB29C}"/>
    <dgm:cxn modelId="{CF89F0DE-A0F9-4CEA-A56B-797709D53AC9}" type="presOf" srcId="{E10CA646-B1F0-42CD-875B-5E9CB2C7ACA4}" destId="{DE93F693-6122-48B5-A9C4-A5D12822B2FB}" srcOrd="0" destOrd="0" presId="urn:microsoft.com/office/officeart/2005/8/layout/process5"/>
    <dgm:cxn modelId="{88E67DE8-F9F4-41D3-BB43-661D3EDA5997}" type="presOf" srcId="{32464D8A-E387-439A-861D-E4FB300802D2}" destId="{7A332751-B7C3-4492-92BE-9B3FCAAFAAD9}" srcOrd="0" destOrd="0" presId="urn:microsoft.com/office/officeart/2005/8/layout/process5"/>
    <dgm:cxn modelId="{0DE1E2D7-FA7E-4F00-844F-71997306EDC0}" type="presOf" srcId="{EB43EF97-A5D1-4AAA-A25A-D3FAC9BFB29C}" destId="{DB961C4E-A3A9-41F9-8341-AA4C0647A284}" srcOrd="1" destOrd="0" presId="urn:microsoft.com/office/officeart/2005/8/layout/process5"/>
    <dgm:cxn modelId="{1C7FE43B-131F-4666-B0AF-C5D3A79452B4}" srcId="{895A8148-0D32-40D2-AC9E-C4D6DBB746FA}" destId="{7E15299D-EFEB-4BA1-A8DE-D681A027B443}" srcOrd="1" destOrd="0" parTransId="{241F3EAC-7572-41FB-BCDD-A6142CC0862E}" sibTransId="{C2C032DA-1948-4822-B06B-040368FCE6D9}"/>
    <dgm:cxn modelId="{38E77421-75EB-4201-BEB6-8116C14AAD80}" type="presOf" srcId="{DA184316-67AE-493F-9E08-5D17BD52E504}" destId="{C5BD72F9-A6CC-49FF-B86D-CFC617BEA8C0}" srcOrd="1" destOrd="0" presId="urn:microsoft.com/office/officeart/2005/8/layout/process5"/>
    <dgm:cxn modelId="{65404543-C3C1-42E0-AB96-A7C7E81770E4}" type="presParOf" srcId="{5E63BBED-F554-4496-8752-9209468747B8}" destId="{04613DAF-6880-44D2-A45A-3CE705F2E636}" srcOrd="0" destOrd="0" presId="urn:microsoft.com/office/officeart/2005/8/layout/process5"/>
    <dgm:cxn modelId="{17B39B65-270F-4022-9548-5D6A50C48AD3}" type="presParOf" srcId="{5E63BBED-F554-4496-8752-9209468747B8}" destId="{D8A15066-9B2F-4998-9454-CE9EF2AF4437}" srcOrd="1" destOrd="0" presId="urn:microsoft.com/office/officeart/2005/8/layout/process5"/>
    <dgm:cxn modelId="{31B60C75-5CE3-4B1C-9D82-2FBCDB46C826}" type="presParOf" srcId="{D8A15066-9B2F-4998-9454-CE9EF2AF4437}" destId="{C5BD72F9-A6CC-49FF-B86D-CFC617BEA8C0}" srcOrd="0" destOrd="0" presId="urn:microsoft.com/office/officeart/2005/8/layout/process5"/>
    <dgm:cxn modelId="{C0455A1F-9271-4714-8896-819F56C3091D}" type="presParOf" srcId="{5E63BBED-F554-4496-8752-9209468747B8}" destId="{2128BD13-4FE8-49F8-A67A-1E802F71281F}" srcOrd="2" destOrd="0" presId="urn:microsoft.com/office/officeart/2005/8/layout/process5"/>
    <dgm:cxn modelId="{538006E7-3CBF-4844-97A7-A235C6B51B10}" type="presParOf" srcId="{5E63BBED-F554-4496-8752-9209468747B8}" destId="{33AFCBB0-5358-4439-999A-6C09D760D3E6}" srcOrd="3" destOrd="0" presId="urn:microsoft.com/office/officeart/2005/8/layout/process5"/>
    <dgm:cxn modelId="{6D9FE479-E519-4A3B-94ED-C17FCD969A33}" type="presParOf" srcId="{33AFCBB0-5358-4439-999A-6C09D760D3E6}" destId="{FC5E74A5-1C6C-4A7E-817A-6FFF570F1DAB}" srcOrd="0" destOrd="0" presId="urn:microsoft.com/office/officeart/2005/8/layout/process5"/>
    <dgm:cxn modelId="{6A3F50FC-662A-449A-B05F-AC7FEF366969}" type="presParOf" srcId="{5E63BBED-F554-4496-8752-9209468747B8}" destId="{A6E6CB93-F56A-4E3F-BB16-620B4411A479}" srcOrd="4" destOrd="0" presId="urn:microsoft.com/office/officeart/2005/8/layout/process5"/>
    <dgm:cxn modelId="{93D75B3A-4768-4747-9177-0B33C4D0534B}" type="presParOf" srcId="{5E63BBED-F554-4496-8752-9209468747B8}" destId="{17983F2A-4A93-4A10-927E-E20064D4EDEF}" srcOrd="5" destOrd="0" presId="urn:microsoft.com/office/officeart/2005/8/layout/process5"/>
    <dgm:cxn modelId="{20D7C279-7D68-4BBE-A171-03198121D946}" type="presParOf" srcId="{17983F2A-4A93-4A10-927E-E20064D4EDEF}" destId="{988D8ED2-CB1B-4F7F-AB2E-3F8EE4B2C2F1}" srcOrd="0" destOrd="0" presId="urn:microsoft.com/office/officeart/2005/8/layout/process5"/>
    <dgm:cxn modelId="{E4ADA8ED-39FE-41B5-8FC1-8535945C3CC5}" type="presParOf" srcId="{5E63BBED-F554-4496-8752-9209468747B8}" destId="{4CB932D7-5EF6-4E4E-8100-D8F84E8D7E5E}" srcOrd="6" destOrd="0" presId="urn:microsoft.com/office/officeart/2005/8/layout/process5"/>
    <dgm:cxn modelId="{84E9CCD0-C5B6-4AF5-BA6E-2B4069EA3A38}" type="presParOf" srcId="{5E63BBED-F554-4496-8752-9209468747B8}" destId="{0A700EBE-9DFB-4505-8E74-A2547D3FEEB7}" srcOrd="7" destOrd="0" presId="urn:microsoft.com/office/officeart/2005/8/layout/process5"/>
    <dgm:cxn modelId="{7F3D1F2C-E6E2-47CA-A665-CD5ECDFA1E46}" type="presParOf" srcId="{0A700EBE-9DFB-4505-8E74-A2547D3FEEB7}" destId="{AEEE5AF1-F04B-4DCD-AC8F-F9DF012FE660}" srcOrd="0" destOrd="0" presId="urn:microsoft.com/office/officeart/2005/8/layout/process5"/>
    <dgm:cxn modelId="{4802008B-B7E4-4E9E-9B7C-F734CE20C82B}" type="presParOf" srcId="{5E63BBED-F554-4496-8752-9209468747B8}" destId="{AD440F6A-D43C-4A16-8BC6-411C3E682570}" srcOrd="8" destOrd="0" presId="urn:microsoft.com/office/officeart/2005/8/layout/process5"/>
    <dgm:cxn modelId="{EB4E7618-BDB7-4307-A284-4019434D7CDF}" type="presParOf" srcId="{5E63BBED-F554-4496-8752-9209468747B8}" destId="{20C63BE4-1743-4D1E-8E6F-1ED4CBBD126B}" srcOrd="9" destOrd="0" presId="urn:microsoft.com/office/officeart/2005/8/layout/process5"/>
    <dgm:cxn modelId="{1E7DDE02-5935-4E87-BC1B-EE3CB1F905FA}" type="presParOf" srcId="{20C63BE4-1743-4D1E-8E6F-1ED4CBBD126B}" destId="{E17BB90F-493D-42A0-BCE2-61DBED59FC0B}" srcOrd="0" destOrd="0" presId="urn:microsoft.com/office/officeart/2005/8/layout/process5"/>
    <dgm:cxn modelId="{ADE70DA3-E197-432B-A3AB-00375E17191C}" type="presParOf" srcId="{5E63BBED-F554-4496-8752-9209468747B8}" destId="{2375818B-E99B-4F07-B150-31AAA7AA6BD1}" srcOrd="10" destOrd="0" presId="urn:microsoft.com/office/officeart/2005/8/layout/process5"/>
    <dgm:cxn modelId="{85CF7DE7-4DA9-4567-92A0-D2254475BCBB}" type="presParOf" srcId="{5E63BBED-F554-4496-8752-9209468747B8}" destId="{EAFBBA6D-71AB-4700-96DD-F336D0C055A6}" srcOrd="11" destOrd="0" presId="urn:microsoft.com/office/officeart/2005/8/layout/process5"/>
    <dgm:cxn modelId="{7FF19F81-F2DB-4D71-B38F-A27C2D43822D}" type="presParOf" srcId="{EAFBBA6D-71AB-4700-96DD-F336D0C055A6}" destId="{DB961C4E-A3A9-41F9-8341-AA4C0647A284}" srcOrd="0" destOrd="0" presId="urn:microsoft.com/office/officeart/2005/8/layout/process5"/>
    <dgm:cxn modelId="{49041637-1B81-49FC-9E97-323806CC9E1D}" type="presParOf" srcId="{5E63BBED-F554-4496-8752-9209468747B8}" destId="{4EB92025-70AD-4D45-A434-BAD37F9502D1}" srcOrd="12" destOrd="0" presId="urn:microsoft.com/office/officeart/2005/8/layout/process5"/>
    <dgm:cxn modelId="{F515D208-9C6B-4607-BE64-D35B1CE4F1B5}" type="presParOf" srcId="{5E63BBED-F554-4496-8752-9209468747B8}" destId="{7A332751-B7C3-4492-92BE-9B3FCAAFAAD9}" srcOrd="13" destOrd="0" presId="urn:microsoft.com/office/officeart/2005/8/layout/process5"/>
    <dgm:cxn modelId="{A1C849AE-C616-42FF-BA2F-E14CAA4BB80D}" type="presParOf" srcId="{7A332751-B7C3-4492-92BE-9B3FCAAFAAD9}" destId="{C1F9CFC0-413B-49DE-980E-36835AFE3586}" srcOrd="0" destOrd="0" presId="urn:microsoft.com/office/officeart/2005/8/layout/process5"/>
    <dgm:cxn modelId="{E1390178-8909-4CFF-97F6-4766D1C3EBE7}" type="presParOf" srcId="{5E63BBED-F554-4496-8752-9209468747B8}" destId="{DE93F693-6122-48B5-A9C4-A5D12822B2F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3DAF-6880-44D2-A45A-3CE705F2E636}">
      <dsp:nvSpPr>
        <dsp:cNvPr id="0" name=""/>
        <dsp:cNvSpPr/>
      </dsp:nvSpPr>
      <dsp:spPr>
        <a:xfrm>
          <a:off x="4621" y="344302"/>
          <a:ext cx="2020453" cy="1212272"/>
        </a:xfrm>
        <a:prstGeom prst="roundRect">
          <a:avLst>
            <a:gd name="adj" fmla="val 10000"/>
          </a:avLst>
        </a:prstGeom>
        <a:solidFill>
          <a:srgbClr val="526C83"/>
        </a:solidFill>
        <a:ln>
          <a:solidFill>
            <a:srgbClr val="526C8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Read in Image</a:t>
          </a:r>
          <a:endParaRPr lang="en-US" sz="1800" kern="1200" dirty="0"/>
        </a:p>
      </dsp:txBody>
      <dsp:txXfrm>
        <a:off x="40127" y="379808"/>
        <a:ext cx="1949441" cy="1141260"/>
      </dsp:txXfrm>
    </dsp:sp>
    <dsp:sp modelId="{D8A15066-9B2F-4998-9454-CE9EF2AF4437}">
      <dsp:nvSpPr>
        <dsp:cNvPr id="0" name=""/>
        <dsp:cNvSpPr/>
      </dsp:nvSpPr>
      <dsp:spPr>
        <a:xfrm>
          <a:off x="2202874" y="69990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526C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02874" y="800116"/>
        <a:ext cx="299835" cy="300644"/>
      </dsp:txXfrm>
    </dsp:sp>
    <dsp:sp modelId="{2128BD13-4FE8-49F8-A67A-1E802F71281F}">
      <dsp:nvSpPr>
        <dsp:cNvPr id="0" name=""/>
        <dsp:cNvSpPr/>
      </dsp:nvSpPr>
      <dsp:spPr>
        <a:xfrm>
          <a:off x="2833255" y="344302"/>
          <a:ext cx="2020453" cy="1212272"/>
        </a:xfrm>
        <a:prstGeom prst="roundRect">
          <a:avLst>
            <a:gd name="adj" fmla="val 10000"/>
          </a:avLst>
        </a:prstGeom>
        <a:solidFill>
          <a:srgbClr val="526C83"/>
        </a:solidFill>
        <a:ln>
          <a:solidFill>
            <a:srgbClr val="526C8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Manually Label Positive and Negative Examples</a:t>
          </a:r>
          <a:endParaRPr lang="en-US" sz="1800" kern="1200" dirty="0"/>
        </a:p>
      </dsp:txBody>
      <dsp:txXfrm>
        <a:off x="2868761" y="379808"/>
        <a:ext cx="1949441" cy="1141260"/>
      </dsp:txXfrm>
    </dsp:sp>
    <dsp:sp modelId="{33AFCBB0-5358-4439-999A-6C09D760D3E6}">
      <dsp:nvSpPr>
        <dsp:cNvPr id="0" name=""/>
        <dsp:cNvSpPr/>
      </dsp:nvSpPr>
      <dsp:spPr>
        <a:xfrm>
          <a:off x="5031509" y="69990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526C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31509" y="800116"/>
        <a:ext cx="299835" cy="300644"/>
      </dsp:txXfrm>
    </dsp:sp>
    <dsp:sp modelId="{A6E6CB93-F56A-4E3F-BB16-620B4411A479}">
      <dsp:nvSpPr>
        <dsp:cNvPr id="0" name=""/>
        <dsp:cNvSpPr/>
      </dsp:nvSpPr>
      <dsp:spPr>
        <a:xfrm>
          <a:off x="5661890" y="344302"/>
          <a:ext cx="2020453" cy="1212272"/>
        </a:xfrm>
        <a:prstGeom prst="roundRect">
          <a:avLst>
            <a:gd name="adj" fmla="val 10000"/>
          </a:avLst>
        </a:prstGeom>
        <a:solidFill>
          <a:srgbClr val="526C83"/>
        </a:solidFill>
        <a:ln>
          <a:solidFill>
            <a:srgbClr val="526C8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Extract Image Intensity Values from these pixels</a:t>
          </a:r>
          <a:endParaRPr lang="en-US" sz="1800" kern="1200" dirty="0"/>
        </a:p>
      </dsp:txBody>
      <dsp:txXfrm>
        <a:off x="5697396" y="379808"/>
        <a:ext cx="1949441" cy="1141260"/>
      </dsp:txXfrm>
    </dsp:sp>
    <dsp:sp modelId="{17983F2A-4A93-4A10-927E-E20064D4EDEF}">
      <dsp:nvSpPr>
        <dsp:cNvPr id="0" name=""/>
        <dsp:cNvSpPr/>
      </dsp:nvSpPr>
      <dsp:spPr>
        <a:xfrm>
          <a:off x="7860144" y="69990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526C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860144" y="800116"/>
        <a:ext cx="299835" cy="300644"/>
      </dsp:txXfrm>
    </dsp:sp>
    <dsp:sp modelId="{4CB932D7-5EF6-4E4E-8100-D8F84E8D7E5E}">
      <dsp:nvSpPr>
        <dsp:cNvPr id="0" name=""/>
        <dsp:cNvSpPr/>
      </dsp:nvSpPr>
      <dsp:spPr>
        <a:xfrm>
          <a:off x="8490525" y="344302"/>
          <a:ext cx="2020453" cy="1212272"/>
        </a:xfrm>
        <a:prstGeom prst="roundRect">
          <a:avLst>
            <a:gd name="adj" fmla="val 10000"/>
          </a:avLst>
        </a:prstGeom>
        <a:solidFill>
          <a:srgbClr val="526C83"/>
        </a:solidFill>
        <a:ln>
          <a:solidFill>
            <a:srgbClr val="526C8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Transform Features with Histogram of Oriented Gradients</a:t>
          </a:r>
          <a:endParaRPr lang="en-US" sz="1800" kern="1200" dirty="0"/>
        </a:p>
      </dsp:txBody>
      <dsp:txXfrm>
        <a:off x="8526031" y="379808"/>
        <a:ext cx="1949441" cy="1141260"/>
      </dsp:txXfrm>
    </dsp:sp>
    <dsp:sp modelId="{0A700EBE-9DFB-4505-8E74-A2547D3FEEB7}">
      <dsp:nvSpPr>
        <dsp:cNvPr id="0" name=""/>
        <dsp:cNvSpPr/>
      </dsp:nvSpPr>
      <dsp:spPr>
        <a:xfrm rot="5400000">
          <a:off x="9286584" y="16980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526C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9350431" y="1734374"/>
        <a:ext cx="300644" cy="299835"/>
      </dsp:txXfrm>
    </dsp:sp>
    <dsp:sp modelId="{AD440F6A-D43C-4A16-8BC6-411C3E682570}">
      <dsp:nvSpPr>
        <dsp:cNvPr id="0" name=""/>
        <dsp:cNvSpPr/>
      </dsp:nvSpPr>
      <dsp:spPr>
        <a:xfrm>
          <a:off x="8490525" y="2364755"/>
          <a:ext cx="2020453" cy="1212272"/>
        </a:xfrm>
        <a:prstGeom prst="roundRect">
          <a:avLst>
            <a:gd name="adj" fmla="val 10000"/>
          </a:avLst>
        </a:prstGeom>
        <a:solidFill>
          <a:srgbClr val="526C83"/>
        </a:solidFill>
        <a:ln>
          <a:solidFill>
            <a:srgbClr val="526C8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Principle Components</a:t>
          </a:r>
          <a:endParaRPr lang="en-US" sz="1800" kern="1200" dirty="0"/>
        </a:p>
      </dsp:txBody>
      <dsp:txXfrm>
        <a:off x="8526031" y="2400261"/>
        <a:ext cx="1949441" cy="1141260"/>
      </dsp:txXfrm>
    </dsp:sp>
    <dsp:sp modelId="{20C63BE4-1743-4D1E-8E6F-1ED4CBBD126B}">
      <dsp:nvSpPr>
        <dsp:cNvPr id="0" name=""/>
        <dsp:cNvSpPr/>
      </dsp:nvSpPr>
      <dsp:spPr>
        <a:xfrm rot="10800000">
          <a:off x="7884389" y="272035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526C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8012890" y="2820569"/>
        <a:ext cx="299835" cy="300644"/>
      </dsp:txXfrm>
    </dsp:sp>
    <dsp:sp modelId="{2375818B-E99B-4F07-B150-31AAA7AA6BD1}">
      <dsp:nvSpPr>
        <dsp:cNvPr id="0" name=""/>
        <dsp:cNvSpPr/>
      </dsp:nvSpPr>
      <dsp:spPr>
        <a:xfrm>
          <a:off x="5661890" y="2364755"/>
          <a:ext cx="2020453" cy="1212272"/>
        </a:xfrm>
        <a:prstGeom prst="roundRect">
          <a:avLst>
            <a:gd name="adj" fmla="val 10000"/>
          </a:avLst>
        </a:prstGeom>
        <a:solidFill>
          <a:srgbClr val="526C83"/>
        </a:solidFill>
        <a:ln>
          <a:solidFill>
            <a:srgbClr val="526C8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Train SVM and Extract Parameters</a:t>
          </a:r>
          <a:endParaRPr lang="en-US" sz="1800" kern="1200" dirty="0"/>
        </a:p>
      </dsp:txBody>
      <dsp:txXfrm>
        <a:off x="5697396" y="2400261"/>
        <a:ext cx="1949441" cy="1141260"/>
      </dsp:txXfrm>
    </dsp:sp>
    <dsp:sp modelId="{EAFBBA6D-71AB-4700-96DD-F336D0C055A6}">
      <dsp:nvSpPr>
        <dsp:cNvPr id="0" name=""/>
        <dsp:cNvSpPr/>
      </dsp:nvSpPr>
      <dsp:spPr>
        <a:xfrm rot="10800000">
          <a:off x="5055754" y="272035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526C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184255" y="2820569"/>
        <a:ext cx="299835" cy="300644"/>
      </dsp:txXfrm>
    </dsp:sp>
    <dsp:sp modelId="{4EB92025-70AD-4D45-A434-BAD37F9502D1}">
      <dsp:nvSpPr>
        <dsp:cNvPr id="0" name=""/>
        <dsp:cNvSpPr/>
      </dsp:nvSpPr>
      <dsp:spPr>
        <a:xfrm>
          <a:off x="2833255" y="2364755"/>
          <a:ext cx="2020453" cy="1212272"/>
        </a:xfrm>
        <a:prstGeom prst="roundRect">
          <a:avLst>
            <a:gd name="adj" fmla="val 10000"/>
          </a:avLst>
        </a:prstGeom>
        <a:solidFill>
          <a:srgbClr val="526C83"/>
        </a:solidFill>
        <a:ln>
          <a:solidFill>
            <a:srgbClr val="526C8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Parameters on Test Data</a:t>
          </a:r>
          <a:endParaRPr lang="en-US" sz="1800" kern="1200" dirty="0"/>
        </a:p>
      </dsp:txBody>
      <dsp:txXfrm>
        <a:off x="2868761" y="2400261"/>
        <a:ext cx="1949441" cy="1141260"/>
      </dsp:txXfrm>
    </dsp:sp>
    <dsp:sp modelId="{7A332751-B7C3-4492-92BE-9B3FCAAFAAD9}">
      <dsp:nvSpPr>
        <dsp:cNvPr id="0" name=""/>
        <dsp:cNvSpPr/>
      </dsp:nvSpPr>
      <dsp:spPr>
        <a:xfrm rot="10800000">
          <a:off x="2227119" y="272035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526C8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355620" y="2820569"/>
        <a:ext cx="299835" cy="300644"/>
      </dsp:txXfrm>
    </dsp:sp>
    <dsp:sp modelId="{DE93F693-6122-48B5-A9C4-A5D12822B2FB}">
      <dsp:nvSpPr>
        <dsp:cNvPr id="0" name=""/>
        <dsp:cNvSpPr/>
      </dsp:nvSpPr>
      <dsp:spPr>
        <a:xfrm>
          <a:off x="4621" y="2364755"/>
          <a:ext cx="2020453" cy="1212272"/>
        </a:xfrm>
        <a:prstGeom prst="roundRect">
          <a:avLst>
            <a:gd name="adj" fmla="val 10000"/>
          </a:avLst>
        </a:prstGeom>
        <a:solidFill>
          <a:srgbClr val="526C83"/>
        </a:solidFill>
        <a:ln>
          <a:solidFill>
            <a:srgbClr val="526C8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Map Results on Original Image</a:t>
          </a:r>
          <a:endParaRPr lang="en-US" sz="1800" kern="1200" dirty="0"/>
        </a:p>
      </dsp:txBody>
      <dsp:txXfrm>
        <a:off x="40127" y="2400261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D7EF5-1B6B-4E0D-8ED0-DB0C799CFA4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EF5A2-54E6-49E9-BE2D-F5D941194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C7D1E-6B88-4CF7-9E6D-229CFD9FB9D3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24292-7E09-4D18-9148-F5B5D535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9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24292-7E09-4D18-9148-F5B5D535A1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24292-7E09-4D18-9148-F5B5D535A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4E9-AC7D-4664-8164-057F34D77DEB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1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0E05-04DD-4DAE-BA99-D628B0A13376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9657-46E1-4E26-B6A7-E82D2CDBC02F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366-CBE6-48B2-91F0-FD2029AD520D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1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1043-962D-4541-A27A-829A200754B1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06E7-A01D-44CF-A231-180B27BC0E80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15FC-4C65-428F-A3E1-8CD160A381AE}" type="datetime1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5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496C-A3D6-40C2-B8C2-5DE4EB1D3A8D}" type="datetime1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4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6BA-9488-443F-B8E5-D41D31258842}" type="datetime1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08DD-1882-45C2-A048-CD03678B71C4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7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5B60-9701-4D95-9477-49DD5DD86796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7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D490-4F08-4E91-BD8B-A718934AFFA4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A639-26E2-418F-88BE-D68BA0BE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profile_images/1762637529/50414_7269480049_90385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9" y="746538"/>
            <a:ext cx="1622065" cy="21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544" y="729848"/>
            <a:ext cx="8220456" cy="22375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Detection </a:t>
            </a:r>
            <a:r>
              <a:rPr lang="en-US" dirty="0"/>
              <a:t>of Volcanic Rootless Cones in Mars Satellite Imagery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516"/>
            <a:ext cx="12192000" cy="2156826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Arizona/NASA Space Grant Consortium Statewide Symposium</a:t>
            </a:r>
          </a:p>
          <a:p>
            <a:r>
              <a:rPr lang="en-US" sz="3200" dirty="0" smtClean="0"/>
              <a:t>April 18, 2015</a:t>
            </a:r>
          </a:p>
          <a:p>
            <a:endParaRPr lang="en-US" sz="3200" dirty="0" smtClean="0"/>
          </a:p>
          <a:p>
            <a:endParaRPr lang="en-US" sz="3000" dirty="0" smtClean="0"/>
          </a:p>
          <a:p>
            <a:r>
              <a:rPr lang="en-US" sz="3000" dirty="0" smtClean="0"/>
              <a:t>Alexander Alvarez</a:t>
            </a:r>
            <a:r>
              <a:rPr lang="en-US" sz="3000" baseline="30000" dirty="0" smtClean="0"/>
              <a:t>1,2</a:t>
            </a:r>
            <a:r>
              <a:rPr lang="en-US" sz="3000" dirty="0" smtClean="0"/>
              <a:t>, Leon Palafox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, Christopher Hamilton</a:t>
            </a:r>
            <a:r>
              <a:rPr lang="en-US" sz="3000" baseline="30000" dirty="0" smtClean="0"/>
              <a:t>2</a:t>
            </a:r>
          </a:p>
          <a:p>
            <a:r>
              <a:rPr lang="en-US" i="1" baseline="30000" dirty="0" smtClean="0"/>
              <a:t>1</a:t>
            </a:r>
            <a:r>
              <a:rPr lang="en-US" i="1" dirty="0" smtClean="0"/>
              <a:t>Biomedical Engineering, University of Arizona, Tucson, Arizona; </a:t>
            </a:r>
            <a:r>
              <a:rPr lang="en-US" i="1" baseline="30000" dirty="0" smtClean="0"/>
              <a:t>2</a:t>
            </a:r>
            <a:r>
              <a:rPr lang="en-US" i="1" dirty="0" smtClean="0"/>
              <a:t>Lunar and Planetary Laboratory, University of Arizona, Tucson, Arizona</a:t>
            </a:r>
            <a:endParaRPr lang="en-US" i="1" baseline="30000" dirty="0" smtClean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pic>
        <p:nvPicPr>
          <p:cNvPr id="3074" name="Picture 2" descr="File:NASA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746538"/>
            <a:ext cx="1263598" cy="10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University of Arizona Block 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48" y="1942809"/>
            <a:ext cx="1048902" cy="9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64398"/>
            <a:ext cx="10515600" cy="14825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Acknowledgements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funded by NASA Mars Data Analysis Program (MDAP) Grant # NNX14AN77G</a:t>
            </a:r>
          </a:p>
          <a:p>
            <a:r>
              <a:rPr lang="en-US" dirty="0" smtClean="0"/>
              <a:t>Susan Brew and the NASA/Arizona Space Grant Consortium</a:t>
            </a:r>
            <a:endParaRPr lang="en-US" dirty="0"/>
          </a:p>
          <a:p>
            <a:r>
              <a:rPr lang="en-US" dirty="0" smtClean="0"/>
              <a:t>Christopher Hamilton</a:t>
            </a:r>
            <a:endParaRPr lang="en-US" dirty="0"/>
          </a:p>
          <a:p>
            <a:r>
              <a:rPr lang="en-US" dirty="0" smtClean="0"/>
              <a:t>Leon </a:t>
            </a:r>
            <a:r>
              <a:rPr lang="en-US" dirty="0" err="1" smtClean="0"/>
              <a:t>Palafox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pic>
        <p:nvPicPr>
          <p:cNvPr id="5" name="Picture 2" descr="https://pbs.twimg.com/profile_images/1762637529/50414_7269480049_90385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90" y="1962284"/>
            <a:ext cx="1622065" cy="21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NASA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23" y="670663"/>
            <a:ext cx="1263598" cy="10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le:University of Arizona Block 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72" y="4264399"/>
            <a:ext cx="1048902" cy="9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5222" y="1690687"/>
            <a:ext cx="9820229" cy="243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SVMs on image data with HOG features identify Volcanic Rootless Cones with high accuracy</a:t>
            </a:r>
          </a:p>
          <a:p>
            <a:r>
              <a:rPr lang="en-US" dirty="0" smtClean="0"/>
              <a:t>PCA is of little value to these data sets</a:t>
            </a:r>
          </a:p>
          <a:p>
            <a:r>
              <a:rPr lang="en-US" dirty="0" smtClean="0"/>
              <a:t>We can now use this data to further study volcanic flow</a:t>
            </a:r>
          </a:p>
          <a:p>
            <a:r>
              <a:rPr lang="en-US" dirty="0" smtClean="0"/>
              <a:t>In the future, we will further explore the </a:t>
            </a:r>
            <a:r>
              <a:rPr lang="en-US" dirty="0" err="1" smtClean="0"/>
              <a:t>equifinality</a:t>
            </a:r>
            <a:r>
              <a:rPr lang="en-US" dirty="0" smtClean="0"/>
              <a:t> problem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Problem Statement</a:t>
            </a:r>
          </a:p>
          <a:p>
            <a:r>
              <a:rPr lang="en-US" dirty="0" smtClean="0"/>
              <a:t>Manual identification of VRCs in high-resolution                                            images of the Martian landscape is inefficient                                       and can be shrouded by </a:t>
            </a:r>
            <a:r>
              <a:rPr lang="en-US" dirty="0" err="1" smtClean="0"/>
              <a:t>equifinality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Objective</a:t>
            </a:r>
            <a:endParaRPr lang="en-US" dirty="0" smtClean="0"/>
          </a:p>
          <a:p>
            <a:r>
              <a:rPr lang="en-US" dirty="0" smtClean="0"/>
              <a:t>Develop a support vector machine algorithm to automatically detect and distinguish VRCs with high accuracy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33523" y="3731423"/>
            <a:ext cx="318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uahirise.org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26667" r="16058" b="32459"/>
          <a:stretch/>
        </p:blipFill>
        <p:spPr>
          <a:xfrm>
            <a:off x="8346567" y="1523873"/>
            <a:ext cx="2761144" cy="217862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Volcanic Rootless 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889"/>
            <a:ext cx="10515600" cy="3921330"/>
          </a:xfrm>
        </p:spPr>
        <p:txBody>
          <a:bodyPr/>
          <a:lstStyle/>
          <a:p>
            <a:r>
              <a:rPr lang="en-US" dirty="0" smtClean="0"/>
              <a:t>Result from explosive lava-ice interactions</a:t>
            </a:r>
          </a:p>
          <a:p>
            <a:r>
              <a:rPr lang="en-US" dirty="0" smtClean="0"/>
              <a:t>Demonstrate when surface of lava flow moves</a:t>
            </a:r>
          </a:p>
          <a:p>
            <a:r>
              <a:rPr lang="en-US" dirty="0" smtClean="0"/>
              <a:t>Distinguishing cones from craters is not always easy</a:t>
            </a:r>
          </a:p>
          <a:p>
            <a:endParaRPr lang="en-US" dirty="0"/>
          </a:p>
        </p:txBody>
      </p:sp>
      <p:pic>
        <p:nvPicPr>
          <p:cNvPr id="2050" name="Picture 2" descr="Cones Formed by Hot Lava Running over Water or 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25" y="3267199"/>
            <a:ext cx="4453949" cy="17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2383" y="5043467"/>
            <a:ext cx="318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uahirise.org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Support Vector Machines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2144" y="1494746"/>
            <a:ext cx="8135256" cy="3289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28941" y="2169728"/>
            <a:ext cx="7398012" cy="2150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3058537" y="2429994"/>
            <a:ext cx="366491" cy="391462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633882" y="2771737"/>
            <a:ext cx="366491" cy="367863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200704" y="2169728"/>
            <a:ext cx="366491" cy="367863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355385" y="3342728"/>
            <a:ext cx="366491" cy="367863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4817128" y="1860734"/>
            <a:ext cx="366491" cy="367863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611117" y="1860734"/>
            <a:ext cx="366491" cy="367863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7247263" y="1714470"/>
            <a:ext cx="366491" cy="367863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5863335" y="1645560"/>
            <a:ext cx="366491" cy="367863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641774" y="3561350"/>
            <a:ext cx="366491" cy="367863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3335" y="3462790"/>
            <a:ext cx="520615" cy="46642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02486" y="3929213"/>
            <a:ext cx="520615" cy="46642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67800" y="3830647"/>
            <a:ext cx="520615" cy="46642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85328" y="3139600"/>
            <a:ext cx="520615" cy="46642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64713" y="4043662"/>
            <a:ext cx="520615" cy="46642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31323" y="2713180"/>
            <a:ext cx="520615" cy="46642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96340" y="4211011"/>
            <a:ext cx="520615" cy="46642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628517" y="2903055"/>
            <a:ext cx="366491" cy="391462"/>
          </a:xfrm>
          <a:prstGeom prst="triangle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13604" y="3977798"/>
            <a:ext cx="520615" cy="46642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14" idx="4"/>
          </p:cNvCxnSpPr>
          <p:nvPr/>
        </p:nvCxnSpPr>
        <p:spPr>
          <a:xfrm flipH="1" flipV="1">
            <a:off x="5000374" y="3139600"/>
            <a:ext cx="77241" cy="218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96348" y="3775835"/>
            <a:ext cx="78729" cy="236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51972" y="4921473"/>
            <a:ext cx="10515600" cy="8114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Task: Separate the Blue Triangles from the Yellow Circles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26667" r="16058" b="32459"/>
          <a:stretch/>
        </p:blipFill>
        <p:spPr>
          <a:xfrm>
            <a:off x="1628221" y="1597211"/>
            <a:ext cx="1303180" cy="1028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22013" r="10993" b="25031"/>
          <a:stretch/>
        </p:blipFill>
        <p:spPr>
          <a:xfrm>
            <a:off x="8259231" y="3649466"/>
            <a:ext cx="1303180" cy="10279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General Algorithm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678486"/>
              </p:ext>
            </p:extLst>
          </p:nvPr>
        </p:nvGraphicFramePr>
        <p:xfrm>
          <a:off x="838200" y="1423289"/>
          <a:ext cx="10515600" cy="3921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Histogram of Oriented Gradients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7" r="50950" b="18206"/>
          <a:stretch/>
        </p:blipFill>
        <p:spPr>
          <a:xfrm>
            <a:off x="-311163" y="1397558"/>
            <a:ext cx="4933697" cy="39336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14297" b="14172"/>
          <a:stretch/>
        </p:blipFill>
        <p:spPr>
          <a:xfrm>
            <a:off x="7605622" y="1347482"/>
            <a:ext cx="4897541" cy="42269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4786" y="5002333"/>
            <a:ext cx="335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09472" y="5036837"/>
            <a:ext cx="335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782318" y="2937372"/>
            <a:ext cx="3019245" cy="854015"/>
          </a:xfrm>
          <a:prstGeom prst="rightArrow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53285" y="4627043"/>
            <a:ext cx="431857" cy="409795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430596" y="4627042"/>
            <a:ext cx="431857" cy="409795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Principle Components Analysis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9" y="1498668"/>
            <a:ext cx="5333333" cy="4000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50970" y="1690687"/>
            <a:ext cx="6496595" cy="3807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Method of reducing dimensionality in data</a:t>
            </a:r>
          </a:p>
          <a:p>
            <a:r>
              <a:rPr lang="en-US" dirty="0" smtClean="0"/>
              <a:t>Find orthogonal component vectors that can describe the dataset </a:t>
            </a:r>
          </a:p>
          <a:p>
            <a:r>
              <a:rPr lang="en-US" dirty="0" smtClean="0"/>
              <a:t>Determine number of components necessary using the variance explained by each component</a:t>
            </a:r>
          </a:p>
        </p:txBody>
      </p:sp>
      <p:sp>
        <p:nvSpPr>
          <p:cNvPr id="9" name="Oval 8"/>
          <p:cNvSpPr/>
          <p:nvPr/>
        </p:nvSpPr>
        <p:spPr>
          <a:xfrm>
            <a:off x="1524002" y="3098802"/>
            <a:ext cx="120518" cy="117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Maps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55" y="1497873"/>
            <a:ext cx="2404108" cy="3862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8" y="1497874"/>
            <a:ext cx="1361010" cy="3862251"/>
          </a:xfrm>
          <a:prstGeom prst="rect">
            <a:avLst/>
          </a:prstGeom>
        </p:spPr>
      </p:pic>
      <p:sp>
        <p:nvSpPr>
          <p:cNvPr id="8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 t="11039" r="22891" b="10779"/>
          <a:stretch/>
        </p:blipFill>
        <p:spPr>
          <a:xfrm>
            <a:off x="3557453" y="2280206"/>
            <a:ext cx="1332094" cy="2144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4" t="27532" r="42890" b="25454"/>
          <a:stretch/>
        </p:blipFill>
        <p:spPr>
          <a:xfrm>
            <a:off x="4942116" y="2296884"/>
            <a:ext cx="1374168" cy="2144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27792" r="62630" b="25065"/>
          <a:stretch/>
        </p:blipFill>
        <p:spPr>
          <a:xfrm>
            <a:off x="6357537" y="2295443"/>
            <a:ext cx="1340847" cy="214417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144699" y="2996584"/>
            <a:ext cx="1241383" cy="854015"/>
          </a:xfrm>
          <a:prstGeom prst="rightArrow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908941" y="2996585"/>
            <a:ext cx="1241383" cy="854015"/>
          </a:xfrm>
          <a:prstGeom prst="rightArrow">
            <a:avLst/>
          </a:prstGeom>
          <a:solidFill>
            <a:srgbClr val="526C83"/>
          </a:solidFill>
          <a:ln>
            <a:solidFill>
              <a:srgbClr val="52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75147" r="39946" b="15713"/>
          <a:stretch/>
        </p:blipFill>
        <p:spPr>
          <a:xfrm>
            <a:off x="3557453" y="1667346"/>
            <a:ext cx="4354287" cy="61286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8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77278" y="4829232"/>
            <a:ext cx="3114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Image: PSP_002292_1875_RED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Numbers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1352" b="79976"/>
          <a:stretch/>
        </p:blipFill>
        <p:spPr>
          <a:xfrm>
            <a:off x="0" y="5746955"/>
            <a:ext cx="12192000" cy="111104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A639-26E2-418F-88BE-D68BA0BE93D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958690"/>
              </p:ext>
            </p:extLst>
          </p:nvPr>
        </p:nvGraphicFramePr>
        <p:xfrm>
          <a:off x="5921114" y="1364105"/>
          <a:ext cx="5685853" cy="3848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5187"/>
                <a:gridCol w="2850666"/>
              </a:tblGrid>
              <a:tr h="792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Accuracy of Prediction Using Different Sets of Features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Image and HOG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0.9375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Image Only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HOG Only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PCA Only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Image, PCA, and HOG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PCA and Image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0.4625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PCA and HOG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9744" y="2998493"/>
                <a:ext cx="5211042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2998493"/>
                <a:ext cx="5211042" cy="8138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6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6527</TotalTime>
  <Words>361</Words>
  <Application>Microsoft Office PowerPoint</Application>
  <PresentationFormat>Widescreen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Automatic Detection of Volcanic Rootless Cones in Mars Satellite Imagery</vt:lpstr>
      <vt:lpstr>Introduction – Problem Statement</vt:lpstr>
      <vt:lpstr>Introduction – Volcanic Rootless Cones</vt:lpstr>
      <vt:lpstr>Introduction – Support Vector Machines</vt:lpstr>
      <vt:lpstr>Methods – General Algorithm Structure</vt:lpstr>
      <vt:lpstr>Methods – Histogram of Oriented Gradients</vt:lpstr>
      <vt:lpstr>Methods – Principle Components Analysis</vt:lpstr>
      <vt:lpstr>Results - Maps</vt:lpstr>
      <vt:lpstr>Results - Numbers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Detection of Volcanic Rootless Cones on Mars</dc:title>
  <dc:creator>Alexander Alvarez</dc:creator>
  <cp:lastModifiedBy>Alexander Alvarez</cp:lastModifiedBy>
  <cp:revision>59</cp:revision>
  <dcterms:created xsi:type="dcterms:W3CDTF">2015-03-24T07:47:25Z</dcterms:created>
  <dcterms:modified xsi:type="dcterms:W3CDTF">2015-04-04T05:29:54Z</dcterms:modified>
</cp:coreProperties>
</file>