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63" r:id="rId3"/>
    <p:sldId id="264" r:id="rId4"/>
    <p:sldId id="270" r:id="rId5"/>
    <p:sldId id="271" r:id="rId6"/>
    <p:sldId id="268" r:id="rId7"/>
    <p:sldId id="277" r:id="rId8"/>
    <p:sldId id="276" r:id="rId9"/>
    <p:sldId id="265" r:id="rId10"/>
    <p:sldId id="27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2EB90-ED96-4AEB-A14D-27EE3B15E852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D6406-2F86-48C7-9E5A-AE9C7350E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1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D6406-2F86-48C7-9E5A-AE9C7350E9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6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93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9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0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8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2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3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20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7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8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4013C-C77D-4BD4-B8E0-6943621C1A90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8AC14-A6DE-428E-83C8-8A8C34B1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3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4255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Using Model-Based Systems Engineering at Osiris-</a:t>
            </a:r>
            <a:r>
              <a:rPr lang="en-US" b="1" dirty="0" err="1"/>
              <a:t>ReX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3124200"/>
          </a:xfrm>
        </p:spPr>
        <p:txBody>
          <a:bodyPr>
            <a:normAutofit/>
          </a:bodyPr>
          <a:lstStyle/>
          <a:p>
            <a:r>
              <a:rPr lang="en-US" sz="2700" dirty="0" smtClean="0">
                <a:solidFill>
                  <a:schemeClr val="tx1"/>
                </a:solidFill>
              </a:rPr>
              <a:t>Stephania Vasilieva</a:t>
            </a:r>
          </a:p>
          <a:p>
            <a:r>
              <a:rPr lang="en-US" sz="1500" dirty="0" smtClean="0">
                <a:solidFill>
                  <a:schemeClr val="tx1"/>
                </a:solidFill>
              </a:rPr>
              <a:t>University of Arizona</a:t>
            </a:r>
          </a:p>
          <a:p>
            <a:r>
              <a:rPr lang="en-US" sz="2700" dirty="0" smtClean="0">
                <a:solidFill>
                  <a:schemeClr val="tx1"/>
                </a:solidFill>
              </a:rPr>
              <a:t>Advisor: Roberto </a:t>
            </a:r>
            <a:r>
              <a:rPr lang="en-US" sz="2700" dirty="0" err="1" smtClean="0">
                <a:solidFill>
                  <a:schemeClr val="tx1"/>
                </a:solidFill>
              </a:rPr>
              <a:t>Furfaro</a:t>
            </a:r>
            <a:endParaRPr lang="en-US" sz="27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500" dirty="0" smtClean="0">
                <a:solidFill>
                  <a:schemeClr val="tx1"/>
                </a:solidFill>
              </a:rPr>
              <a:t>Assistant Professor, Department of Systems and Industrial Engineering, University of Arizona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solidFill>
                  <a:schemeClr val="tx1"/>
                </a:solidFill>
              </a:rPr>
              <a:t>Arizona Space Grant Symposium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April 18</a:t>
            </a:r>
            <a:r>
              <a:rPr lang="en-US" sz="2200" baseline="30000" dirty="0" smtClean="0">
                <a:solidFill>
                  <a:schemeClr val="tx1"/>
                </a:solidFill>
              </a:rPr>
              <a:t>th</a:t>
            </a:r>
            <a:r>
              <a:rPr lang="en-US" sz="2200" dirty="0" smtClean="0">
                <a:solidFill>
                  <a:schemeClr val="tx1"/>
                </a:solidFill>
              </a:rPr>
              <a:t>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4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3000" y="1981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Never-ending</a:t>
            </a:r>
          </a:p>
          <a:p>
            <a:pPr lvl="1"/>
            <a:r>
              <a:rPr lang="en-US" dirty="0" smtClean="0"/>
              <a:t>Always need to update</a:t>
            </a:r>
          </a:p>
          <a:p>
            <a:pPr lvl="1"/>
            <a:r>
              <a:rPr lang="en-US" dirty="0" smtClean="0"/>
              <a:t>Model other parts of the system</a:t>
            </a:r>
          </a:p>
        </p:txBody>
      </p:sp>
    </p:spTree>
    <p:extLst>
      <p:ext uri="{BB962C8B-B14F-4D97-AF65-F5344CB8AC3E}">
        <p14:creationId xmlns:p14="http://schemas.microsoft.com/office/powerpoint/2010/main" val="23831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8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NASA Space Grant </a:t>
            </a:r>
            <a:r>
              <a:rPr lang="en-US" dirty="0" smtClean="0"/>
              <a:t>Manager: </a:t>
            </a:r>
            <a:r>
              <a:rPr lang="en-US" dirty="0"/>
              <a:t>Susan Brew</a:t>
            </a:r>
          </a:p>
          <a:p>
            <a:r>
              <a:rPr lang="en-US" dirty="0"/>
              <a:t>NASA Space Grant </a:t>
            </a:r>
            <a:r>
              <a:rPr lang="en-US" dirty="0" smtClean="0"/>
              <a:t>Symposium</a:t>
            </a:r>
            <a:endParaRPr lang="en-US" dirty="0"/>
          </a:p>
          <a:p>
            <a:r>
              <a:rPr lang="en-US" dirty="0" smtClean="0"/>
              <a:t>Advisor: Roberto </a:t>
            </a:r>
            <a:r>
              <a:rPr lang="en-US" dirty="0" err="1" smtClean="0"/>
              <a:t>Furfaro</a:t>
            </a:r>
            <a:endParaRPr lang="en-US" dirty="0" smtClean="0"/>
          </a:p>
          <a:p>
            <a:r>
              <a:rPr lang="en-US" dirty="0" smtClean="0"/>
              <a:t>Graduate team:</a:t>
            </a:r>
          </a:p>
          <a:p>
            <a:pPr lvl="1"/>
            <a:r>
              <a:rPr lang="en-US" dirty="0" smtClean="0"/>
              <a:t>Dan </a:t>
            </a:r>
            <a:r>
              <a:rPr lang="en-US" dirty="0" err="1" smtClean="0"/>
              <a:t>Wibben</a:t>
            </a:r>
            <a:endParaRPr lang="en-US" dirty="0" smtClean="0"/>
          </a:p>
          <a:p>
            <a:pPr lvl="1"/>
            <a:r>
              <a:rPr lang="en-US" dirty="0" smtClean="0"/>
              <a:t>Joel </a:t>
            </a:r>
            <a:r>
              <a:rPr lang="en-US" dirty="0" err="1" smtClean="0"/>
              <a:t>Mueting</a:t>
            </a:r>
            <a:endParaRPr lang="en-US" dirty="0" smtClean="0"/>
          </a:p>
          <a:p>
            <a:pPr lvl="1"/>
            <a:r>
              <a:rPr lang="en-US" dirty="0" smtClean="0"/>
              <a:t>Sean </a:t>
            </a:r>
            <a:r>
              <a:rPr lang="en-US" dirty="0" err="1" smtClean="0"/>
              <a:t>Gellenbeck</a:t>
            </a:r>
            <a:endParaRPr lang="en-US" dirty="0" smtClean="0"/>
          </a:p>
          <a:p>
            <a:r>
              <a:rPr lang="en-US" dirty="0" smtClean="0"/>
              <a:t>Research group</a:t>
            </a:r>
          </a:p>
          <a:p>
            <a:pPr lvl="1"/>
            <a:r>
              <a:rPr lang="en-US" dirty="0" smtClean="0"/>
              <a:t>Lindsay Small</a:t>
            </a:r>
          </a:p>
        </p:txBody>
      </p:sp>
    </p:spTree>
    <p:extLst>
      <p:ext uri="{BB962C8B-B14F-4D97-AF65-F5344CB8AC3E}">
        <p14:creationId xmlns:p14="http://schemas.microsoft.com/office/powerpoint/2010/main" val="43198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4176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63236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Osiris-Rex </a:t>
            </a:r>
          </a:p>
          <a:p>
            <a:pPr lvl="1"/>
            <a:r>
              <a:rPr lang="en-US" dirty="0" smtClean="0"/>
              <a:t>Ground Systems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Systems Engineering</a:t>
            </a:r>
          </a:p>
          <a:p>
            <a:pPr lvl="1"/>
            <a:r>
              <a:rPr lang="en-US" dirty="0"/>
              <a:t>Requirement management</a:t>
            </a:r>
          </a:p>
          <a:p>
            <a:pPr lvl="1"/>
            <a:r>
              <a:rPr lang="en-US" dirty="0" smtClean="0"/>
              <a:t>System-modeling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CORE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577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Ameliorations</a:t>
            </a:r>
          </a:p>
          <a:p>
            <a:pPr lvl="1"/>
            <a:r>
              <a:rPr lang="en-US" dirty="0" smtClean="0"/>
              <a:t>Flow of information</a:t>
            </a:r>
          </a:p>
          <a:p>
            <a:pPr lvl="1"/>
            <a:r>
              <a:rPr lang="en-US" dirty="0" smtClean="0"/>
              <a:t>Consistency between teams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1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ethods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Flow of information</a:t>
            </a:r>
          </a:p>
          <a:p>
            <a:pPr lvl="1"/>
            <a:r>
              <a:rPr lang="en-US" dirty="0"/>
              <a:t>Use CORE throughout </a:t>
            </a:r>
            <a:r>
              <a:rPr lang="en-US" dirty="0" smtClean="0"/>
              <a:t>organization</a:t>
            </a:r>
          </a:p>
          <a:p>
            <a:pPr lvl="1"/>
            <a:r>
              <a:rPr lang="en-US" dirty="0" smtClean="0"/>
              <a:t>Import and export requirements from/into CORE</a:t>
            </a:r>
          </a:p>
          <a:p>
            <a:endParaRPr lang="en-US" dirty="0"/>
          </a:p>
          <a:p>
            <a:r>
              <a:rPr lang="en-US" dirty="0" smtClean="0"/>
              <a:t>Consistency between teams</a:t>
            </a:r>
          </a:p>
          <a:p>
            <a:pPr lvl="1"/>
            <a:r>
              <a:rPr lang="en-US" dirty="0" smtClean="0"/>
              <a:t>Inter-team logic diagrams</a:t>
            </a:r>
          </a:p>
        </p:txBody>
      </p:sp>
    </p:spTree>
    <p:extLst>
      <p:ext uri="{BB962C8B-B14F-4D97-AF65-F5344CB8AC3E}">
        <p14:creationId xmlns:p14="http://schemas.microsoft.com/office/powerpoint/2010/main" val="348064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28600"/>
            <a:ext cx="7780934" cy="5867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34200" y="6150114"/>
            <a:ext cx="2191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</a:rPr>
              <a:t>"CORE's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</a:rPr>
              <a:t>DoDAF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</a:rPr>
              <a:t> V2.02 Schema - Part 1</a:t>
            </a:r>
            <a:r>
              <a:rPr lang="en-US" sz="10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r>
              <a:rPr lang="en-US" sz="1000" dirty="0" smtClean="0">
                <a:solidFill>
                  <a:schemeClr val="bg1">
                    <a:lumMod val="95000"/>
                  </a:schemeClr>
                </a:solidFill>
              </a:rPr>
              <a:t>"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en-US" sz="1000" i="1" dirty="0">
                <a:solidFill>
                  <a:schemeClr val="bg1">
                    <a:lumMod val="95000"/>
                  </a:schemeClr>
                </a:solidFill>
              </a:rPr>
              <a:t>Architecture Definition Guide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</a:rPr>
              <a:t>. </a:t>
            </a: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000" dirty="0" smtClean="0">
                <a:solidFill>
                  <a:schemeClr val="bg1">
                    <a:lumMod val="95000"/>
                  </a:schemeClr>
                </a:solidFill>
              </a:rPr>
              <a:t>Blacksburg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</a:rPr>
              <a:t>Vitech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</a:rPr>
              <a:t> Corporation, 2014. </a:t>
            </a:r>
            <a:endParaRPr lang="en-US" sz="10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000" dirty="0" smtClean="0">
                <a:solidFill>
                  <a:schemeClr val="bg1">
                    <a:lumMod val="95000"/>
                  </a:schemeClr>
                </a:solidFill>
              </a:rPr>
              <a:t>N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</a:rPr>
              <a:t>pag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</a:rPr>
              <a:t>. Print.</a:t>
            </a:r>
          </a:p>
        </p:txBody>
      </p:sp>
    </p:spTree>
    <p:extLst>
      <p:ext uri="{BB962C8B-B14F-4D97-AF65-F5344CB8AC3E}">
        <p14:creationId xmlns:p14="http://schemas.microsoft.com/office/powerpoint/2010/main" val="237109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90600" y="1874837"/>
            <a:ext cx="8229600" cy="4525963"/>
          </a:xfrm>
        </p:spPr>
        <p:txBody>
          <a:bodyPr/>
          <a:lstStyle/>
          <a:p>
            <a:r>
              <a:rPr lang="en-US" dirty="0" smtClean="0"/>
              <a:t>Updated requirements</a:t>
            </a:r>
          </a:p>
          <a:p>
            <a:pPr lvl="1"/>
            <a:r>
              <a:rPr lang="en-US" dirty="0" smtClean="0"/>
              <a:t>Compare requirements from science team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System modeled</a:t>
            </a:r>
          </a:p>
          <a:p>
            <a:pPr lvl="1"/>
            <a:r>
              <a:rPr lang="en-US" dirty="0" smtClean="0"/>
              <a:t>Logic diagrams implemented </a:t>
            </a:r>
          </a:p>
          <a:p>
            <a:pPr lvl="2"/>
            <a:r>
              <a:rPr lang="en-US" dirty="0" smtClean="0"/>
              <a:t>Software Team </a:t>
            </a:r>
          </a:p>
          <a:p>
            <a:pPr lvl="3"/>
            <a:r>
              <a:rPr lang="en-US" dirty="0" smtClean="0"/>
              <a:t>Instrument data</a:t>
            </a:r>
          </a:p>
        </p:txBody>
      </p:sp>
    </p:spTree>
    <p:extLst>
      <p:ext uri="{BB962C8B-B14F-4D97-AF65-F5344CB8AC3E}">
        <p14:creationId xmlns:p14="http://schemas.microsoft.com/office/powerpoint/2010/main" val="175315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0"/>
            <a:ext cx="6078054" cy="659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254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896" y="1066800"/>
            <a:ext cx="7719369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4776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18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Requirements captured</a:t>
            </a:r>
          </a:p>
          <a:p>
            <a:r>
              <a:rPr lang="en-US" dirty="0" smtClean="0"/>
              <a:t>Ground System modeled</a:t>
            </a:r>
          </a:p>
          <a:p>
            <a:r>
              <a:rPr lang="en-US" dirty="0" smtClean="0"/>
              <a:t>Greater understanding</a:t>
            </a:r>
          </a:p>
          <a:p>
            <a:pPr lvl="1"/>
            <a:r>
              <a:rPr lang="en-US" dirty="0" smtClean="0"/>
              <a:t>Project better recorded</a:t>
            </a:r>
          </a:p>
          <a:p>
            <a:pPr lvl="1"/>
            <a:r>
              <a:rPr lang="en-US" dirty="0" smtClean="0"/>
              <a:t>Teams’ involvement</a:t>
            </a:r>
          </a:p>
          <a:p>
            <a:pPr lvl="1"/>
            <a:r>
              <a:rPr lang="en-US" dirty="0" smtClean="0"/>
              <a:t>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9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</TotalTime>
  <Words>162</Words>
  <Application>Microsoft Office PowerPoint</Application>
  <PresentationFormat>On-screen Show (4:3)</PresentationFormat>
  <Paragraphs>64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Using Model-Based Systems Engineering at Osiris-ReX </vt:lpstr>
      <vt:lpstr>Background</vt:lpstr>
      <vt:lpstr>Objectives</vt:lpstr>
      <vt:lpstr>Methods</vt:lpstr>
      <vt:lpstr>PowerPoint Presentation</vt:lpstr>
      <vt:lpstr>Impact</vt:lpstr>
      <vt:lpstr>PowerPoint Presentation</vt:lpstr>
      <vt:lpstr>PowerPoint Presentation</vt:lpstr>
      <vt:lpstr>Conclusion</vt:lpstr>
      <vt:lpstr>Next Steps</vt:lpstr>
      <vt:lpstr>Acknowledgements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Stephania</dc:creator>
  <cp:lastModifiedBy>Stephania</cp:lastModifiedBy>
  <cp:revision>59</cp:revision>
  <dcterms:created xsi:type="dcterms:W3CDTF">2015-03-27T00:20:19Z</dcterms:created>
  <dcterms:modified xsi:type="dcterms:W3CDTF">2015-04-03T09:36:54Z</dcterms:modified>
</cp:coreProperties>
</file>