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256" r:id="rId2"/>
    <p:sldId id="298" r:id="rId3"/>
    <p:sldId id="305" r:id="rId4"/>
    <p:sldId id="306" r:id="rId5"/>
    <p:sldId id="309" r:id="rId6"/>
    <p:sldId id="292" r:id="rId7"/>
    <p:sldId id="317" r:id="rId8"/>
    <p:sldId id="318" r:id="rId9"/>
    <p:sldId id="319" r:id="rId10"/>
    <p:sldId id="321" r:id="rId11"/>
    <p:sldId id="32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C9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9" autoAdjust="0"/>
  </p:normalViewPr>
  <p:slideViewPr>
    <p:cSldViewPr>
      <p:cViewPr varScale="1">
        <p:scale>
          <a:sx n="73" d="100"/>
          <a:sy n="73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16153D-99FA-4979-9BE1-6F8DCE518114}" type="datetimeFigureOut">
              <a:rPr lang="en-US"/>
              <a:pPr>
                <a:defRPr/>
              </a:pPr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89E055-FEAA-4BD4-BA8A-D66490A0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woodhotels.com/sheraton/property/overview/index.html?propertyID=95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asa.asu.edu/content/symposium-informatio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2013 Statewide Symposium Announcements</a:t>
            </a:r>
          </a:p>
          <a:p>
            <a:r>
              <a:rPr lang="en-US" b="1" dirty="0" smtClean="0"/>
              <a:t>Date &amp; Time Announced!</a:t>
            </a:r>
            <a:endParaRPr lang="en-US" dirty="0" smtClean="0"/>
          </a:p>
          <a:p>
            <a:r>
              <a:rPr lang="en-US" dirty="0" smtClean="0"/>
              <a:t>The Symposium Banquet will be held at the </a:t>
            </a:r>
            <a:r>
              <a:rPr lang="en-US" dirty="0" smtClean="0">
                <a:hlinkClick r:id="rId3"/>
              </a:rPr>
              <a:t>Sheraton Phoenix Airport Hotel</a:t>
            </a:r>
            <a:r>
              <a:rPr lang="en-US" dirty="0" smtClean="0"/>
              <a:t> in Tempe, AZ. The Banquet typically begins at 6:00pm with a meet and greet. Dinner typically served at 7:00pm.This year's speaker is TBD. This year's Statewide Symposium will also be held at the </a:t>
            </a:r>
            <a:r>
              <a:rPr lang="en-US" dirty="0" smtClean="0">
                <a:hlinkClick r:id="rId3"/>
              </a:rPr>
              <a:t>Sheraton Phoenix Airport Hotel</a:t>
            </a:r>
            <a:r>
              <a:rPr lang="en-US" dirty="0" smtClean="0"/>
              <a:t> in Tempe, AZ typically from 8:30am to approximately 4:00pm. Lunch is TBD.</a:t>
            </a:r>
          </a:p>
          <a:p>
            <a:r>
              <a:rPr lang="en-US" b="1" dirty="0" smtClean="0"/>
              <a:t>Information</a:t>
            </a:r>
          </a:p>
          <a:p>
            <a:r>
              <a:rPr lang="en-US" dirty="0" smtClean="0"/>
              <a:t>For more information, please visit Arizona State University's </a:t>
            </a:r>
            <a:r>
              <a:rPr lang="en-US" dirty="0" smtClean="0">
                <a:hlinkClick r:id="rId4"/>
              </a:rPr>
              <a:t>Space Grant Symposium Information page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Symposium Banquet (Friday, April 13)</a:t>
            </a:r>
          </a:p>
          <a:p>
            <a:r>
              <a:rPr lang="en-US" dirty="0" smtClean="0"/>
              <a:t>The Friday night Space Grant Banquet will be held at the </a:t>
            </a:r>
            <a:r>
              <a:rPr lang="en-US" dirty="0" smtClean="0">
                <a:hlinkClick r:id="rId3"/>
              </a:rPr>
              <a:t>Sheraton Phoenix Airport Hotel</a:t>
            </a:r>
            <a:r>
              <a:rPr lang="en-US" dirty="0" smtClean="0"/>
              <a:t> at 1600 South 52nd Street, Tempe, Arizona 85281. The banquet will begin at 6:00pm. Nice business dress is in order.</a:t>
            </a:r>
          </a:p>
          <a:p>
            <a:r>
              <a:rPr lang="en-US" b="1" dirty="0" smtClean="0"/>
              <a:t>Symposium (Saturday, April 13)</a:t>
            </a:r>
          </a:p>
          <a:p>
            <a:r>
              <a:rPr lang="en-US" dirty="0" smtClean="0"/>
              <a:t>The Saturday Space Grant Symposium will be held at the </a:t>
            </a:r>
            <a:r>
              <a:rPr lang="en-US" dirty="0" smtClean="0">
                <a:hlinkClick r:id="rId3"/>
              </a:rPr>
              <a:t>Sheraton Phoenix Airport Hotel</a:t>
            </a:r>
            <a:r>
              <a:rPr lang="en-US" dirty="0" smtClean="0"/>
              <a:t> at 1600 South 52nd Street, Tempe, Arizona 85281. The symposium will begin at 8:30am.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1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FF2BA-3355-46A5-9BF1-20F75A47B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7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7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2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DAC5F-F1B2-4925-BFBF-835B5DF6D9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9BB85-57F6-4E14-A23D-1A94EAA7F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253AC-65A5-4A22-A818-B0C5084ED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5C244-655F-4FDF-B231-A98E81720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F9838-3E24-426B-A23C-F8DCED948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4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3235E-5874-48EE-93B0-8D2F3E5EF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DC450-19D3-4337-875C-A2CCE6161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44686-98E3-4874-B2E7-E4DA29C45B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5B6B2-2284-467E-B554-06832EAA8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51FDE-A56A-4F25-80B6-3DA23F78C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9CEB5A-51B3-4AB5-A56B-9FE5D718D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0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282" y="89675"/>
            <a:ext cx="8504238" cy="1228734"/>
          </a:xfrm>
        </p:spPr>
        <p:txBody>
          <a:bodyPr/>
          <a:lstStyle/>
          <a:p>
            <a:pPr algn="ctr"/>
            <a:r>
              <a:rPr lang="en-US" sz="3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Utilizing a Quadcopter for Collecting Aerial Imagery of Environmental Field </a:t>
            </a:r>
            <a:r>
              <a:rPr lang="en-US" sz="3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Sites</a:t>
            </a:r>
            <a:endParaRPr lang="en-US" sz="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59" y="2536305"/>
            <a:ext cx="3881718" cy="1814627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Gina Rivera</a:t>
            </a:r>
          </a:p>
          <a:p>
            <a:pPr algn="ctr"/>
            <a:r>
              <a:rPr lang="en-US" sz="2200" dirty="0" smtClean="0"/>
              <a:t>Mentor: Enrique </a:t>
            </a:r>
            <a:r>
              <a:rPr lang="en-US" sz="2200" dirty="0" err="1" smtClean="0"/>
              <a:t>vivoni</a:t>
            </a:r>
            <a:endParaRPr lang="en-US" sz="2200" dirty="0" smtClean="0"/>
          </a:p>
          <a:p>
            <a:pPr algn="ctr"/>
            <a:r>
              <a:rPr lang="en-US" sz="2200" dirty="0" smtClean="0"/>
              <a:t>ARIZONA STATE UNIVERSITY</a:t>
            </a:r>
          </a:p>
        </p:txBody>
      </p:sp>
      <p:pic>
        <p:nvPicPr>
          <p:cNvPr id="2053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46576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4" y="5465762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JI Phantom 2 VisionPlusQuadco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017084"/>
            <a:ext cx="4762500" cy="2686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1" y="5433786"/>
            <a:ext cx="1981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COMPARISON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21948"/>
            <a:ext cx="4138061" cy="2552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70071"/>
            <a:ext cx="3289662" cy="2656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8708" y="184554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Quadcopter </a:t>
            </a:r>
            <a:r>
              <a:rPr lang="en-US" dirty="0"/>
              <a:t>Image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015" y="184554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Google Earth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THANK YOU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76600" y="3429000"/>
            <a:ext cx="2743200" cy="178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2355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3581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urpose</a:t>
            </a:r>
          </a:p>
          <a:p>
            <a:pPr>
              <a:defRPr/>
            </a:pPr>
            <a:r>
              <a:rPr lang="en-US" dirty="0" smtClean="0"/>
              <a:t>Environmental Field Sites</a:t>
            </a:r>
          </a:p>
          <a:p>
            <a:pPr>
              <a:defRPr/>
            </a:pPr>
            <a:r>
              <a:rPr lang="en-US" dirty="0" smtClean="0"/>
              <a:t>Methods</a:t>
            </a:r>
          </a:p>
          <a:p>
            <a:pPr>
              <a:defRPr/>
            </a:pPr>
            <a:r>
              <a:rPr lang="en-US" dirty="0" smtClean="0"/>
              <a:t>Results</a:t>
            </a:r>
          </a:p>
          <a:p>
            <a:pPr>
              <a:defRPr/>
            </a:pPr>
            <a:r>
              <a:rPr lang="en-US" dirty="0" smtClean="0"/>
              <a:t>Comparison</a:t>
            </a:r>
          </a:p>
          <a:p>
            <a:pPr>
              <a:defRPr/>
            </a:pPr>
            <a:r>
              <a:rPr lang="en-US" dirty="0"/>
              <a:t>Q</a:t>
            </a:r>
            <a:r>
              <a:rPr lang="en-US" dirty="0" smtClean="0"/>
              <a:t>uestions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8804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cs typeface="GothicE" panose="00000400000000000000" pitchFamily="2" charset="0"/>
              </a:rPr>
              <a:t>PURPOSE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7300" y="27432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purpose of this project is to test the level of proficiency that a low-cost quadcopter (DJI Phantom Vision 2+) has in creating an </a:t>
            </a:r>
            <a:r>
              <a:rPr lang="en-US" sz="2400" dirty="0" smtClean="0"/>
              <a:t> </a:t>
            </a:r>
            <a:r>
              <a:rPr lang="en-US" sz="2400" dirty="0" err="1" smtClean="0"/>
              <a:t>orthomosaic</a:t>
            </a:r>
            <a:r>
              <a:rPr lang="en-US" sz="2400" dirty="0" smtClean="0"/>
              <a:t> image.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Field Sites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514600"/>
            <a:ext cx="28135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Moab, Utah : Moab</a:t>
            </a:r>
          </a:p>
          <a:p>
            <a:endParaRPr lang="en-US" dirty="0"/>
          </a:p>
          <a:p>
            <a:r>
              <a:rPr lang="en-US" dirty="0" smtClean="0"/>
              <a:t>Tempe, AZ : </a:t>
            </a:r>
            <a:r>
              <a:rPr lang="en-US" dirty="0" err="1" smtClean="0"/>
              <a:t>Pao</a:t>
            </a:r>
            <a:r>
              <a:rPr lang="en-US" dirty="0" smtClean="0"/>
              <a:t> Verde</a:t>
            </a:r>
          </a:p>
          <a:p>
            <a:endParaRPr lang="en-US" dirty="0"/>
          </a:p>
          <a:p>
            <a:r>
              <a:rPr lang="en-US" dirty="0" smtClean="0"/>
              <a:t>Tucson, AZ : Santa Rita</a:t>
            </a:r>
          </a:p>
          <a:p>
            <a:endParaRPr lang="en-US" dirty="0"/>
          </a:p>
          <a:p>
            <a:r>
              <a:rPr lang="en-US" dirty="0" smtClean="0"/>
              <a:t>Las cruces, NM : </a:t>
            </a:r>
            <a:r>
              <a:rPr lang="en-US" dirty="0" err="1" smtClean="0"/>
              <a:t>Jornada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4676775" cy="467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METHODS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710" y="1853248"/>
            <a:ext cx="8229600" cy="2286000"/>
          </a:xfrm>
          <a:prstGeom prst="rect">
            <a:avLst/>
          </a:prstGeom>
        </p:spPr>
        <p:txBody>
          <a:bodyPr/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/>
            <a:r>
              <a:rPr lang="en-US" dirty="0" smtClean="0"/>
              <a:t>Master the </a:t>
            </a:r>
            <a:r>
              <a:rPr lang="en-US" dirty="0" smtClean="0"/>
              <a:t>simple mechanics of flying a quadcopter</a:t>
            </a:r>
          </a:p>
          <a:p>
            <a:pPr fontAlgn="auto"/>
            <a:r>
              <a:rPr lang="en-US" dirty="0" smtClean="0"/>
              <a:t>Download the APP on a smart phone</a:t>
            </a:r>
          </a:p>
          <a:p>
            <a:pPr fontAlgn="auto"/>
            <a:r>
              <a:rPr lang="en-US" dirty="0" smtClean="0"/>
              <a:t>Program the quadcopter </a:t>
            </a:r>
          </a:p>
          <a:p>
            <a:pPr marL="0" indent="0" fontAlgn="auto">
              <a:buNone/>
            </a:pPr>
            <a:r>
              <a:rPr lang="en-US" dirty="0"/>
              <a:t> </a:t>
            </a:r>
            <a:r>
              <a:rPr lang="en-US" dirty="0" smtClean="0"/>
              <a:t>    to fly automatically</a:t>
            </a:r>
          </a:p>
          <a:p>
            <a:pPr fontAlgn="auto"/>
            <a:r>
              <a:rPr lang="en-US" dirty="0" smtClean="0"/>
              <a:t>Take images throughout </a:t>
            </a:r>
          </a:p>
          <a:p>
            <a:pPr marL="0" indent="0" fontAlgn="auto">
              <a:buNone/>
            </a:pPr>
            <a:r>
              <a:rPr lang="en-US" dirty="0"/>
              <a:t> </a:t>
            </a:r>
            <a:r>
              <a:rPr lang="en-US" dirty="0" smtClean="0"/>
              <a:t>    its flight</a:t>
            </a:r>
          </a:p>
          <a:p>
            <a:pPr fontAlgn="auto"/>
            <a:r>
              <a:rPr lang="en-US" dirty="0" smtClean="0"/>
              <a:t>Input images into </a:t>
            </a:r>
            <a:r>
              <a:rPr lang="en-US" dirty="0" err="1" smtClean="0"/>
              <a:t>Agisoft</a:t>
            </a:r>
            <a:endParaRPr lang="en-US" dirty="0" smtClean="0"/>
          </a:p>
          <a:p>
            <a:pPr fontAlgn="auto"/>
            <a:r>
              <a:rPr lang="en-US" dirty="0" smtClean="0"/>
              <a:t>Create</a:t>
            </a:r>
            <a:r>
              <a:rPr lang="en-US" dirty="0" smtClean="0"/>
              <a:t> </a:t>
            </a:r>
            <a:r>
              <a:rPr lang="en-US" dirty="0" smtClean="0"/>
              <a:t>an </a:t>
            </a:r>
            <a:r>
              <a:rPr lang="en-US" dirty="0" err="1" smtClean="0"/>
              <a:t>orthomasaic</a:t>
            </a:r>
            <a:endParaRPr lang="en-US" dirty="0" smtClean="0"/>
          </a:p>
          <a:p>
            <a:pPr fontAlgn="auto"/>
            <a:endParaRPr lang="en-US" dirty="0" smtClean="0"/>
          </a:p>
        </p:txBody>
      </p:sp>
      <p:pic>
        <p:nvPicPr>
          <p:cNvPr id="2050" name="Picture 2" descr="https://encrypted-tbn0.gstatic.com/images?q=tbn:ANd9GcRzzl4v_VIi_YN7u_DW5GXmfUFiGbDz_qRHE3bXYSICNFL5oy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53778"/>
            <a:ext cx="3887835" cy="26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2366" y="240186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88526" y="289100"/>
            <a:ext cx="1905000" cy="56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MOAB, UTAH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Gina\Documents\Spacegrant\Agisoft\Moab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0965"/>
            <a:ext cx="6172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67400" y="4152506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u="sng" dirty="0" smtClean="0"/>
              <a:t>Graduate Research </a:t>
            </a:r>
            <a:r>
              <a:rPr lang="en-US" u="sng" dirty="0"/>
              <a:t>student</a:t>
            </a:r>
          </a:p>
          <a:p>
            <a:pPr marL="0" indent="0" algn="ctr">
              <a:buNone/>
            </a:pPr>
            <a:r>
              <a:rPr lang="en-US" i="1" dirty="0"/>
              <a:t> </a:t>
            </a:r>
            <a:r>
              <a:rPr lang="en-US" i="1" dirty="0" err="1"/>
              <a:t>Kritsen</a:t>
            </a:r>
            <a:r>
              <a:rPr lang="en-US" i="1" dirty="0"/>
              <a:t> </a:t>
            </a:r>
            <a:r>
              <a:rPr lang="en-US" i="1" dirty="0" smtClean="0"/>
              <a:t>Whitney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Research Title</a:t>
            </a:r>
          </a:p>
          <a:p>
            <a:pPr marL="0" indent="0" algn="ctr">
              <a:buNone/>
            </a:pPr>
            <a:r>
              <a:rPr lang="en-US" i="1" dirty="0" smtClean="0"/>
              <a:t>The Potential Role of biological Soil Crusts in Hydrologic Modeling of Dry Land Ecosystems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60019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0" y="129857"/>
            <a:ext cx="32004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Tucson, </a:t>
            </a:r>
            <a:r>
              <a:rPr lang="en-US" dirty="0" smtClean="0"/>
              <a:t>AZ: </a:t>
            </a:r>
            <a:r>
              <a:rPr lang="en-US" dirty="0" smtClean="0"/>
              <a:t>Santa Rita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6852197" cy="4046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2680" y="6096001"/>
            <a:ext cx="497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Graduate Research Student: </a:t>
            </a:r>
            <a:r>
              <a:rPr lang="en-US" i="1" dirty="0" err="1"/>
              <a:t>Nolie</a:t>
            </a:r>
            <a:r>
              <a:rPr lang="en-US" i="1" dirty="0"/>
              <a:t> </a:t>
            </a:r>
            <a:r>
              <a:rPr lang="en-US" i="1" dirty="0" err="1"/>
              <a:t>Pierini</a:t>
            </a:r>
            <a:endParaRPr lang="en-US" i="1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25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9941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52800" y="213518"/>
            <a:ext cx="3657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Las Cruces, </a:t>
            </a:r>
            <a:r>
              <a:rPr lang="en-US" dirty="0" smtClean="0"/>
              <a:t>NM: </a:t>
            </a:r>
            <a:r>
              <a:rPr lang="en-US" dirty="0" err="1" smtClean="0"/>
              <a:t>Jornada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696822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1398349"/>
            <a:ext cx="577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Graduate Research Student: </a:t>
            </a:r>
            <a:r>
              <a:rPr lang="en-US" i="1" dirty="0"/>
              <a:t>Adam </a:t>
            </a:r>
            <a:r>
              <a:rPr lang="en-US" i="1" dirty="0" smtClean="0"/>
              <a:t>Schreiner-McGraw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23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5838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44107" y="293002"/>
            <a:ext cx="32004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Tempe, AZ: Palo Verde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68659"/>
            <a:ext cx="6214241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090" y="4657713"/>
            <a:ext cx="2839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Undergraduate Research </a:t>
            </a:r>
          </a:p>
          <a:p>
            <a:pPr algn="ctr"/>
            <a:r>
              <a:rPr lang="en-US" u="sng" dirty="0" smtClean="0"/>
              <a:t>Student</a:t>
            </a:r>
          </a:p>
          <a:p>
            <a:pPr algn="ctr"/>
            <a:r>
              <a:rPr lang="en-US" i="1" dirty="0" smtClean="0"/>
              <a:t>Ivan Lopez-</a:t>
            </a:r>
            <a:r>
              <a:rPr lang="en-US" i="1" dirty="0" err="1" smtClean="0"/>
              <a:t>Castrillo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27267" y="2039522"/>
            <a:ext cx="2439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/>
              <a:t>Research Title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Urban Meteorological </a:t>
            </a:r>
          </a:p>
          <a:p>
            <a:pPr algn="ctr"/>
            <a:r>
              <a:rPr lang="en-US" i="1" dirty="0" smtClean="0"/>
              <a:t>Flux Measurements </a:t>
            </a:r>
          </a:p>
          <a:p>
            <a:pPr algn="ctr"/>
            <a:r>
              <a:rPr lang="en-US" i="1" dirty="0" smtClean="0"/>
              <a:t>Using a New Mobile </a:t>
            </a:r>
          </a:p>
          <a:p>
            <a:pPr algn="ctr"/>
            <a:r>
              <a:rPr lang="en-US" i="1" dirty="0" smtClean="0"/>
              <a:t>Platform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2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5900</TotalTime>
  <Words>226</Words>
  <Application>Microsoft Office PowerPoint</Application>
  <PresentationFormat>On-screen Show (4:3)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GothicE</vt:lpstr>
      <vt:lpstr>Wingdings 3</vt:lpstr>
      <vt:lpstr>Ion</vt:lpstr>
      <vt:lpstr>Utilizing a Quadcopter for Collecting Aerial Imagery of Environmental Field Sites</vt:lpstr>
      <vt:lpstr>INTRODUCTION</vt:lpstr>
      <vt:lpstr>PURPOSE </vt:lpstr>
      <vt:lpstr>Environmental Field Sites</vt:lpstr>
      <vt:lpstr>METHODS</vt:lpstr>
      <vt:lpstr>RESULTS</vt:lpstr>
      <vt:lpstr>RESULTS</vt:lpstr>
      <vt:lpstr>RESULTS</vt:lpstr>
      <vt:lpstr>RESULTS</vt:lpstr>
      <vt:lpstr>COMPARISON</vt:lpstr>
      <vt:lpstr>THANK YOU</vt:lpstr>
    </vt:vector>
  </TitlesOfParts>
  <Company>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Abstracts and Presentations</dc:title>
  <dc:creator>Barron J. Orr</dc:creator>
  <cp:lastModifiedBy>Gina Rivera</cp:lastModifiedBy>
  <cp:revision>161</cp:revision>
  <dcterms:created xsi:type="dcterms:W3CDTF">2009-03-04T23:29:57Z</dcterms:created>
  <dcterms:modified xsi:type="dcterms:W3CDTF">2015-04-04T06:10:27Z</dcterms:modified>
</cp:coreProperties>
</file>